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slideLayouts/slideLayout1.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06" r:id="rId1"/>
    <p:sldMasterId id="2147483908" r:id="rId2"/>
    <p:sldMasterId id="2147483910" r:id="rId3"/>
    <p:sldMasterId id="2147483912" r:id="rId4"/>
    <p:sldMasterId id="2147483914" r:id="rId5"/>
    <p:sldMasterId id="2147483916" r:id="rId6"/>
    <p:sldMasterId id="2147483918" r:id="rId7"/>
    <p:sldMasterId id="2147483920" r:id="rId8"/>
    <p:sldMasterId id="2147483926" r:id="rId9"/>
    <p:sldMasterId id="2147483933" r:id="rId10"/>
  </p:sldMasterIdLst>
  <p:notesMasterIdLst>
    <p:notesMasterId r:id="rId37"/>
  </p:notesMasterIdLst>
  <p:handoutMasterIdLst>
    <p:handoutMasterId r:id="rId38"/>
  </p:handoutMasterIdLst>
  <p:sldIdLst>
    <p:sldId id="483" r:id="rId11"/>
    <p:sldId id="484" r:id="rId12"/>
    <p:sldId id="485" r:id="rId13"/>
    <p:sldId id="486" r:id="rId14"/>
    <p:sldId id="488" r:id="rId15"/>
    <p:sldId id="489" r:id="rId16"/>
    <p:sldId id="490" r:id="rId17"/>
    <p:sldId id="491" r:id="rId18"/>
    <p:sldId id="492" r:id="rId19"/>
    <p:sldId id="495" r:id="rId20"/>
    <p:sldId id="496" r:id="rId21"/>
    <p:sldId id="497" r:id="rId22"/>
    <p:sldId id="499" r:id="rId23"/>
    <p:sldId id="494" r:id="rId24"/>
    <p:sldId id="498" r:id="rId25"/>
    <p:sldId id="503" r:id="rId26"/>
    <p:sldId id="501" r:id="rId27"/>
    <p:sldId id="507" r:id="rId28"/>
    <p:sldId id="504" r:id="rId29"/>
    <p:sldId id="505" r:id="rId30"/>
    <p:sldId id="506" r:id="rId31"/>
    <p:sldId id="508" r:id="rId32"/>
    <p:sldId id="509" r:id="rId33"/>
    <p:sldId id="510" r:id="rId34"/>
    <p:sldId id="512" r:id="rId35"/>
    <p:sldId id="511" r:id="rId3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4E"/>
    <a:srgbClr val="FFFFFF"/>
    <a:srgbClr val="003480"/>
    <a:srgbClr val="003580"/>
    <a:srgbClr val="FAD18C"/>
    <a:srgbClr val="C77F09"/>
    <a:srgbClr val="FAD29A"/>
    <a:srgbClr val="0053CC"/>
    <a:srgbClr val="93AFCD"/>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990" autoAdjust="0"/>
  </p:normalViewPr>
  <p:slideViewPr>
    <p:cSldViewPr>
      <p:cViewPr>
        <p:scale>
          <a:sx n="62" d="100"/>
          <a:sy n="62" d="100"/>
        </p:scale>
        <p:origin x="-1290"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680"/>
    </p:cViewPr>
  </p:sorterViewPr>
  <p:notesViewPr>
    <p:cSldViewPr>
      <p:cViewPr varScale="1">
        <p:scale>
          <a:sx n="65" d="100"/>
          <a:sy n="65" d="100"/>
        </p:scale>
        <p:origin x="-3246"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commentAuthors" Target="commentAuthors.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theme" Target="theme/theme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tableStyles" Target="tableStyles.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19"/>
          </a:xfrm>
          <a:prstGeom prst="rect">
            <a:avLst/>
          </a:prstGeom>
        </p:spPr>
        <p:txBody>
          <a:bodyPr vert="horz" lIns="92616" tIns="46309" rIns="92616" bIns="46309" rtlCol="0"/>
          <a:lstStyle>
            <a:lvl1pPr algn="l">
              <a:defRPr sz="1300"/>
            </a:lvl1pPr>
          </a:lstStyle>
          <a:p>
            <a:endParaRPr lang="en-US" dirty="0"/>
          </a:p>
        </p:txBody>
      </p:sp>
      <p:sp>
        <p:nvSpPr>
          <p:cNvPr id="3" name="Date Placeholder 2"/>
          <p:cNvSpPr>
            <a:spLocks noGrp="1"/>
          </p:cNvSpPr>
          <p:nvPr>
            <p:ph type="dt" sz="quarter" idx="1"/>
          </p:nvPr>
        </p:nvSpPr>
        <p:spPr>
          <a:xfrm>
            <a:off x="3970938" y="1"/>
            <a:ext cx="3037840" cy="464819"/>
          </a:xfrm>
          <a:prstGeom prst="rect">
            <a:avLst/>
          </a:prstGeom>
        </p:spPr>
        <p:txBody>
          <a:bodyPr vert="horz" lIns="92616" tIns="46309" rIns="92616" bIns="46309" rtlCol="0"/>
          <a:lstStyle>
            <a:lvl1pPr algn="r">
              <a:defRPr sz="1300"/>
            </a:lvl1pPr>
          </a:lstStyle>
          <a:p>
            <a:fld id="{BEE9A20C-B4F1-5F4F-B7DF-A66925EA0CE3}" type="datetime1">
              <a:rPr lang="en-US" smtClean="0"/>
              <a:pPr/>
              <a:t>9/2/2014</a:t>
            </a:fld>
            <a:endParaRPr lang="en-US" dirty="0"/>
          </a:p>
        </p:txBody>
      </p:sp>
      <p:sp>
        <p:nvSpPr>
          <p:cNvPr id="4" name="Footer Placeholder 3"/>
          <p:cNvSpPr>
            <a:spLocks noGrp="1"/>
          </p:cNvSpPr>
          <p:nvPr>
            <p:ph type="ftr" sz="quarter" idx="2"/>
          </p:nvPr>
        </p:nvSpPr>
        <p:spPr>
          <a:xfrm>
            <a:off x="0" y="8829967"/>
            <a:ext cx="3037840" cy="464819"/>
          </a:xfrm>
          <a:prstGeom prst="rect">
            <a:avLst/>
          </a:prstGeom>
        </p:spPr>
        <p:txBody>
          <a:bodyPr vert="horz" lIns="92616" tIns="46309" rIns="92616" bIns="46309"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938" y="8829967"/>
            <a:ext cx="3037840" cy="464819"/>
          </a:xfrm>
          <a:prstGeom prst="rect">
            <a:avLst/>
          </a:prstGeom>
        </p:spPr>
        <p:txBody>
          <a:bodyPr vert="horz" lIns="92616" tIns="46309" rIns="92616" bIns="46309" rtlCol="0" anchor="b"/>
          <a:lstStyle>
            <a:lvl1pPr algn="r">
              <a:defRPr sz="1300"/>
            </a:lvl1pPr>
          </a:lstStyle>
          <a:p>
            <a:fld id="{57B3BC11-088F-4C65-88D7-314BA9780817}" type="slidenum">
              <a:rPr lang="en-US" smtClean="0"/>
              <a:pPr/>
              <a:t>‹#›</a:t>
            </a:fld>
            <a:endParaRPr lang="en-US" dirty="0"/>
          </a:p>
        </p:txBody>
      </p:sp>
    </p:spTree>
    <p:extLst>
      <p:ext uri="{BB962C8B-B14F-4D97-AF65-F5344CB8AC3E}">
        <p14:creationId xmlns:p14="http://schemas.microsoft.com/office/powerpoint/2010/main" val="7414124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19"/>
          </a:xfrm>
          <a:prstGeom prst="rect">
            <a:avLst/>
          </a:prstGeom>
        </p:spPr>
        <p:txBody>
          <a:bodyPr vert="horz" lIns="92616" tIns="46309" rIns="92616" bIns="46309" rtlCol="0"/>
          <a:lstStyle>
            <a:lvl1pPr algn="l">
              <a:defRPr sz="1300"/>
            </a:lvl1pPr>
          </a:lstStyle>
          <a:p>
            <a:pPr>
              <a:defRPr/>
            </a:pPr>
            <a:endParaRPr lang="en-US" dirty="0"/>
          </a:p>
        </p:txBody>
      </p:sp>
      <p:sp>
        <p:nvSpPr>
          <p:cNvPr id="3" name="Date Placeholder 2"/>
          <p:cNvSpPr>
            <a:spLocks noGrp="1"/>
          </p:cNvSpPr>
          <p:nvPr>
            <p:ph type="dt" idx="1"/>
          </p:nvPr>
        </p:nvSpPr>
        <p:spPr>
          <a:xfrm>
            <a:off x="3970938" y="1"/>
            <a:ext cx="3037840" cy="464819"/>
          </a:xfrm>
          <a:prstGeom prst="rect">
            <a:avLst/>
          </a:prstGeom>
        </p:spPr>
        <p:txBody>
          <a:bodyPr vert="horz" lIns="92616" tIns="46309" rIns="92616" bIns="46309" rtlCol="0"/>
          <a:lstStyle>
            <a:lvl1pPr algn="r">
              <a:defRPr sz="1300"/>
            </a:lvl1pPr>
          </a:lstStyle>
          <a:p>
            <a:pPr>
              <a:defRPr/>
            </a:pPr>
            <a:fld id="{5FB8CBA1-0AA4-1D40-B11F-FFC118818790}" type="datetime1">
              <a:rPr lang="en-US" smtClean="0"/>
              <a:pPr>
                <a:defRPr/>
              </a:pPr>
              <a:t>9/2/2014</a:t>
            </a:fld>
            <a:endParaRPr lang="en-US" dirty="0"/>
          </a:p>
        </p:txBody>
      </p:sp>
      <p:sp>
        <p:nvSpPr>
          <p:cNvPr id="4" name="Slide Image Placeholder 3"/>
          <p:cNvSpPr>
            <a:spLocks noGrp="1" noRot="1" noChangeAspect="1"/>
          </p:cNvSpPr>
          <p:nvPr>
            <p:ph type="sldImg" idx="2"/>
          </p:nvPr>
        </p:nvSpPr>
        <p:spPr>
          <a:xfrm>
            <a:off x="1181100" y="696913"/>
            <a:ext cx="4648200" cy="3487737"/>
          </a:xfrm>
          <a:prstGeom prst="rect">
            <a:avLst/>
          </a:prstGeom>
          <a:noFill/>
          <a:ln w="12700">
            <a:solidFill>
              <a:prstClr val="black"/>
            </a:solidFill>
          </a:ln>
        </p:spPr>
        <p:txBody>
          <a:bodyPr vert="horz" lIns="92616" tIns="46309" rIns="92616" bIns="46309" rtlCol="0" anchor="ctr"/>
          <a:lstStyle/>
          <a:p>
            <a:pPr lvl="0"/>
            <a:endParaRPr lang="en-US" noProof="0" dirty="0" smtClean="0"/>
          </a:p>
        </p:txBody>
      </p:sp>
      <p:sp>
        <p:nvSpPr>
          <p:cNvPr id="5" name="Notes Placeholder 4"/>
          <p:cNvSpPr>
            <a:spLocks noGrp="1"/>
          </p:cNvSpPr>
          <p:nvPr>
            <p:ph type="body" sz="quarter" idx="3"/>
          </p:nvPr>
        </p:nvSpPr>
        <p:spPr>
          <a:xfrm>
            <a:off x="701040" y="4415791"/>
            <a:ext cx="5608320" cy="4183379"/>
          </a:xfrm>
          <a:prstGeom prst="rect">
            <a:avLst/>
          </a:prstGeom>
        </p:spPr>
        <p:txBody>
          <a:bodyPr vert="horz" wrap="square" lIns="92616" tIns="46309" rIns="92616" bIns="46309"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19"/>
          </a:xfrm>
          <a:prstGeom prst="rect">
            <a:avLst/>
          </a:prstGeom>
        </p:spPr>
        <p:txBody>
          <a:bodyPr vert="horz" lIns="92616" tIns="46309" rIns="92616" bIns="46309" rtlCol="0" anchor="b"/>
          <a:lstStyle>
            <a:lvl1pPr algn="l">
              <a:defRPr sz="1300"/>
            </a:lvl1pPr>
          </a:lstStyle>
          <a:p>
            <a:pPr>
              <a:defRPr/>
            </a:pPr>
            <a:endParaRPr lang="en-US" dirty="0"/>
          </a:p>
        </p:txBody>
      </p:sp>
      <p:sp>
        <p:nvSpPr>
          <p:cNvPr id="7" name="Slide Number Placeholder 6"/>
          <p:cNvSpPr>
            <a:spLocks noGrp="1"/>
          </p:cNvSpPr>
          <p:nvPr>
            <p:ph type="sldNum" sz="quarter" idx="5"/>
          </p:nvPr>
        </p:nvSpPr>
        <p:spPr>
          <a:xfrm>
            <a:off x="3970938" y="8829967"/>
            <a:ext cx="3037840" cy="464819"/>
          </a:xfrm>
          <a:prstGeom prst="rect">
            <a:avLst/>
          </a:prstGeom>
        </p:spPr>
        <p:txBody>
          <a:bodyPr vert="horz" lIns="92616" tIns="46309" rIns="92616" bIns="46309" rtlCol="0" anchor="b"/>
          <a:lstStyle>
            <a:lvl1pPr algn="r">
              <a:defRPr sz="1300"/>
            </a:lvl1pPr>
          </a:lstStyle>
          <a:p>
            <a:pPr>
              <a:defRPr/>
            </a:pPr>
            <a:fld id="{6DAE08B0-1E17-4817-8010-C9CDA223561B}" type="slidenum">
              <a:rPr lang="en-US"/>
              <a:pPr>
                <a:defRPr/>
              </a:pPr>
              <a:t>‹#›</a:t>
            </a:fld>
            <a:endParaRPr lang="en-US" dirty="0"/>
          </a:p>
        </p:txBody>
      </p:sp>
    </p:spTree>
    <p:extLst>
      <p:ext uri="{BB962C8B-B14F-4D97-AF65-F5344CB8AC3E}">
        <p14:creationId xmlns:p14="http://schemas.microsoft.com/office/powerpoint/2010/main" val="201894565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p:spPr>
        <p:txBody>
          <a:bodyPr/>
          <a:lstStyle/>
          <a:p>
            <a:endParaRPr lang="en-US" smtClean="0"/>
          </a:p>
        </p:txBody>
      </p:sp>
      <p:sp>
        <p:nvSpPr>
          <p:cNvPr id="67588" name="Slide Number Placeholder 3"/>
          <p:cNvSpPr>
            <a:spLocks noGrp="1"/>
          </p:cNvSpPr>
          <p:nvPr>
            <p:ph type="sldNum" sz="quarter" idx="5"/>
          </p:nvPr>
        </p:nvSpPr>
        <p:spPr>
          <a:noFill/>
        </p:spPr>
        <p:txBody>
          <a:bodyPr/>
          <a:lstStyle>
            <a:lvl1pPr>
              <a:defRPr>
                <a:solidFill>
                  <a:schemeClr val="tx1"/>
                </a:solidFill>
                <a:latin typeface="Tahoma" pitchFamily="34" charset="0"/>
              </a:defRPr>
            </a:lvl1pPr>
            <a:lvl2pPr marL="757066" indent="-291179">
              <a:defRPr>
                <a:solidFill>
                  <a:schemeClr val="tx1"/>
                </a:solidFill>
                <a:latin typeface="Tahoma" pitchFamily="34" charset="0"/>
              </a:defRPr>
            </a:lvl2pPr>
            <a:lvl3pPr marL="1164717" indent="-232943">
              <a:defRPr>
                <a:solidFill>
                  <a:schemeClr val="tx1"/>
                </a:solidFill>
                <a:latin typeface="Tahoma" pitchFamily="34" charset="0"/>
              </a:defRPr>
            </a:lvl3pPr>
            <a:lvl4pPr marL="1630604" indent="-232943">
              <a:defRPr>
                <a:solidFill>
                  <a:schemeClr val="tx1"/>
                </a:solidFill>
                <a:latin typeface="Tahoma" pitchFamily="34" charset="0"/>
              </a:defRPr>
            </a:lvl4pPr>
            <a:lvl5pPr marL="2096491" indent="-232943">
              <a:defRPr>
                <a:solidFill>
                  <a:schemeClr val="tx1"/>
                </a:solidFill>
                <a:latin typeface="Tahoma" pitchFamily="34" charset="0"/>
              </a:defRPr>
            </a:lvl5pPr>
            <a:lvl6pPr marL="2562377" indent="-232943" eaLnBrk="0" fontAlgn="base" hangingPunct="0">
              <a:spcBef>
                <a:spcPct val="0"/>
              </a:spcBef>
              <a:spcAft>
                <a:spcPct val="0"/>
              </a:spcAft>
              <a:defRPr>
                <a:solidFill>
                  <a:schemeClr val="tx1"/>
                </a:solidFill>
                <a:latin typeface="Tahoma" pitchFamily="34" charset="0"/>
              </a:defRPr>
            </a:lvl6pPr>
            <a:lvl7pPr marL="3028264" indent="-232943" eaLnBrk="0" fontAlgn="base" hangingPunct="0">
              <a:spcBef>
                <a:spcPct val="0"/>
              </a:spcBef>
              <a:spcAft>
                <a:spcPct val="0"/>
              </a:spcAft>
              <a:defRPr>
                <a:solidFill>
                  <a:schemeClr val="tx1"/>
                </a:solidFill>
                <a:latin typeface="Tahoma" pitchFamily="34" charset="0"/>
              </a:defRPr>
            </a:lvl7pPr>
            <a:lvl8pPr marL="3494151" indent="-232943" eaLnBrk="0" fontAlgn="base" hangingPunct="0">
              <a:spcBef>
                <a:spcPct val="0"/>
              </a:spcBef>
              <a:spcAft>
                <a:spcPct val="0"/>
              </a:spcAft>
              <a:defRPr>
                <a:solidFill>
                  <a:schemeClr val="tx1"/>
                </a:solidFill>
                <a:latin typeface="Tahoma" pitchFamily="34" charset="0"/>
              </a:defRPr>
            </a:lvl8pPr>
            <a:lvl9pPr marL="3960038" indent="-232943" eaLnBrk="0" fontAlgn="base" hangingPunct="0">
              <a:spcBef>
                <a:spcPct val="0"/>
              </a:spcBef>
              <a:spcAft>
                <a:spcPct val="0"/>
              </a:spcAft>
              <a:defRPr>
                <a:solidFill>
                  <a:schemeClr val="tx1"/>
                </a:solidFill>
                <a:latin typeface="Tahoma" pitchFamily="34" charset="0"/>
              </a:defRPr>
            </a:lvl9pPr>
          </a:lstStyle>
          <a:p>
            <a:fld id="{F1CB95FC-EF4A-483C-B51E-59FC673D764A}" type="slidenum">
              <a:rPr lang="en-US" smtClean="0">
                <a:latin typeface="Arial" charset="0"/>
              </a:rPr>
              <a:pPr/>
              <a:t>22</a:t>
            </a:fld>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p:spPr>
        <p:txBody>
          <a:bodyPr/>
          <a:lstStyle/>
          <a:p>
            <a:endParaRPr lang="en-US" smtClean="0"/>
          </a:p>
        </p:txBody>
      </p:sp>
      <p:sp>
        <p:nvSpPr>
          <p:cNvPr id="67588" name="Slide Number Placeholder 3"/>
          <p:cNvSpPr>
            <a:spLocks noGrp="1"/>
          </p:cNvSpPr>
          <p:nvPr>
            <p:ph type="sldNum" sz="quarter" idx="5"/>
          </p:nvPr>
        </p:nvSpPr>
        <p:spPr>
          <a:noFill/>
        </p:spPr>
        <p:txBody>
          <a:bodyPr/>
          <a:lstStyle>
            <a:lvl1pPr>
              <a:defRPr>
                <a:solidFill>
                  <a:schemeClr val="tx1"/>
                </a:solidFill>
                <a:latin typeface="Tahoma" pitchFamily="34" charset="0"/>
              </a:defRPr>
            </a:lvl1pPr>
            <a:lvl2pPr marL="757066" indent="-291179">
              <a:defRPr>
                <a:solidFill>
                  <a:schemeClr val="tx1"/>
                </a:solidFill>
                <a:latin typeface="Tahoma" pitchFamily="34" charset="0"/>
              </a:defRPr>
            </a:lvl2pPr>
            <a:lvl3pPr marL="1164717" indent="-232943">
              <a:defRPr>
                <a:solidFill>
                  <a:schemeClr val="tx1"/>
                </a:solidFill>
                <a:latin typeface="Tahoma" pitchFamily="34" charset="0"/>
              </a:defRPr>
            </a:lvl3pPr>
            <a:lvl4pPr marL="1630604" indent="-232943">
              <a:defRPr>
                <a:solidFill>
                  <a:schemeClr val="tx1"/>
                </a:solidFill>
                <a:latin typeface="Tahoma" pitchFamily="34" charset="0"/>
              </a:defRPr>
            </a:lvl4pPr>
            <a:lvl5pPr marL="2096491" indent="-232943">
              <a:defRPr>
                <a:solidFill>
                  <a:schemeClr val="tx1"/>
                </a:solidFill>
                <a:latin typeface="Tahoma" pitchFamily="34" charset="0"/>
              </a:defRPr>
            </a:lvl5pPr>
            <a:lvl6pPr marL="2562377" indent="-232943" eaLnBrk="0" fontAlgn="base" hangingPunct="0">
              <a:spcBef>
                <a:spcPct val="0"/>
              </a:spcBef>
              <a:spcAft>
                <a:spcPct val="0"/>
              </a:spcAft>
              <a:defRPr>
                <a:solidFill>
                  <a:schemeClr val="tx1"/>
                </a:solidFill>
                <a:latin typeface="Tahoma" pitchFamily="34" charset="0"/>
              </a:defRPr>
            </a:lvl6pPr>
            <a:lvl7pPr marL="3028264" indent="-232943" eaLnBrk="0" fontAlgn="base" hangingPunct="0">
              <a:spcBef>
                <a:spcPct val="0"/>
              </a:spcBef>
              <a:spcAft>
                <a:spcPct val="0"/>
              </a:spcAft>
              <a:defRPr>
                <a:solidFill>
                  <a:schemeClr val="tx1"/>
                </a:solidFill>
                <a:latin typeface="Tahoma" pitchFamily="34" charset="0"/>
              </a:defRPr>
            </a:lvl7pPr>
            <a:lvl8pPr marL="3494151" indent="-232943" eaLnBrk="0" fontAlgn="base" hangingPunct="0">
              <a:spcBef>
                <a:spcPct val="0"/>
              </a:spcBef>
              <a:spcAft>
                <a:spcPct val="0"/>
              </a:spcAft>
              <a:defRPr>
                <a:solidFill>
                  <a:schemeClr val="tx1"/>
                </a:solidFill>
                <a:latin typeface="Tahoma" pitchFamily="34" charset="0"/>
              </a:defRPr>
            </a:lvl8pPr>
            <a:lvl9pPr marL="3960038" indent="-232943" eaLnBrk="0" fontAlgn="base" hangingPunct="0">
              <a:spcBef>
                <a:spcPct val="0"/>
              </a:spcBef>
              <a:spcAft>
                <a:spcPct val="0"/>
              </a:spcAft>
              <a:defRPr>
                <a:solidFill>
                  <a:schemeClr val="tx1"/>
                </a:solidFill>
                <a:latin typeface="Tahoma" pitchFamily="34" charset="0"/>
              </a:defRPr>
            </a:lvl9pPr>
          </a:lstStyle>
          <a:p>
            <a:fld id="{F1CB95FC-EF4A-483C-B51E-59FC673D764A}" type="slidenum">
              <a:rPr lang="en-US" smtClean="0">
                <a:latin typeface="Arial" charset="0"/>
              </a:rPr>
              <a:pPr/>
              <a:t>23</a:t>
            </a:fld>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p:spPr>
        <p:txBody>
          <a:bodyPr/>
          <a:lstStyle/>
          <a:p>
            <a:endParaRPr lang="en-US" smtClean="0"/>
          </a:p>
        </p:txBody>
      </p:sp>
      <p:sp>
        <p:nvSpPr>
          <p:cNvPr id="67588" name="Slide Number Placeholder 3"/>
          <p:cNvSpPr>
            <a:spLocks noGrp="1"/>
          </p:cNvSpPr>
          <p:nvPr>
            <p:ph type="sldNum" sz="quarter" idx="5"/>
          </p:nvPr>
        </p:nvSpPr>
        <p:spPr>
          <a:noFill/>
        </p:spPr>
        <p:txBody>
          <a:bodyPr/>
          <a:lstStyle>
            <a:lvl1pPr>
              <a:defRPr>
                <a:solidFill>
                  <a:schemeClr val="tx1"/>
                </a:solidFill>
                <a:latin typeface="Tahoma" pitchFamily="34" charset="0"/>
              </a:defRPr>
            </a:lvl1pPr>
            <a:lvl2pPr marL="757066" indent="-291179">
              <a:defRPr>
                <a:solidFill>
                  <a:schemeClr val="tx1"/>
                </a:solidFill>
                <a:latin typeface="Tahoma" pitchFamily="34" charset="0"/>
              </a:defRPr>
            </a:lvl2pPr>
            <a:lvl3pPr marL="1164717" indent="-232943">
              <a:defRPr>
                <a:solidFill>
                  <a:schemeClr val="tx1"/>
                </a:solidFill>
                <a:latin typeface="Tahoma" pitchFamily="34" charset="0"/>
              </a:defRPr>
            </a:lvl3pPr>
            <a:lvl4pPr marL="1630604" indent="-232943">
              <a:defRPr>
                <a:solidFill>
                  <a:schemeClr val="tx1"/>
                </a:solidFill>
                <a:latin typeface="Tahoma" pitchFamily="34" charset="0"/>
              </a:defRPr>
            </a:lvl4pPr>
            <a:lvl5pPr marL="2096491" indent="-232943">
              <a:defRPr>
                <a:solidFill>
                  <a:schemeClr val="tx1"/>
                </a:solidFill>
                <a:latin typeface="Tahoma" pitchFamily="34" charset="0"/>
              </a:defRPr>
            </a:lvl5pPr>
            <a:lvl6pPr marL="2562377" indent="-232943" eaLnBrk="0" fontAlgn="base" hangingPunct="0">
              <a:spcBef>
                <a:spcPct val="0"/>
              </a:spcBef>
              <a:spcAft>
                <a:spcPct val="0"/>
              </a:spcAft>
              <a:defRPr>
                <a:solidFill>
                  <a:schemeClr val="tx1"/>
                </a:solidFill>
                <a:latin typeface="Tahoma" pitchFamily="34" charset="0"/>
              </a:defRPr>
            </a:lvl6pPr>
            <a:lvl7pPr marL="3028264" indent="-232943" eaLnBrk="0" fontAlgn="base" hangingPunct="0">
              <a:spcBef>
                <a:spcPct val="0"/>
              </a:spcBef>
              <a:spcAft>
                <a:spcPct val="0"/>
              </a:spcAft>
              <a:defRPr>
                <a:solidFill>
                  <a:schemeClr val="tx1"/>
                </a:solidFill>
                <a:latin typeface="Tahoma" pitchFamily="34" charset="0"/>
              </a:defRPr>
            </a:lvl7pPr>
            <a:lvl8pPr marL="3494151" indent="-232943" eaLnBrk="0" fontAlgn="base" hangingPunct="0">
              <a:spcBef>
                <a:spcPct val="0"/>
              </a:spcBef>
              <a:spcAft>
                <a:spcPct val="0"/>
              </a:spcAft>
              <a:defRPr>
                <a:solidFill>
                  <a:schemeClr val="tx1"/>
                </a:solidFill>
                <a:latin typeface="Tahoma" pitchFamily="34" charset="0"/>
              </a:defRPr>
            </a:lvl8pPr>
            <a:lvl9pPr marL="3960038" indent="-232943" eaLnBrk="0" fontAlgn="base" hangingPunct="0">
              <a:spcBef>
                <a:spcPct val="0"/>
              </a:spcBef>
              <a:spcAft>
                <a:spcPct val="0"/>
              </a:spcAft>
              <a:defRPr>
                <a:solidFill>
                  <a:schemeClr val="tx1"/>
                </a:solidFill>
                <a:latin typeface="Tahoma" pitchFamily="34" charset="0"/>
              </a:defRPr>
            </a:lvl9pPr>
          </a:lstStyle>
          <a:p>
            <a:fld id="{F1CB95FC-EF4A-483C-B51E-59FC673D764A}" type="slidenum">
              <a:rPr lang="en-US" smtClean="0">
                <a:latin typeface="Arial" charset="0"/>
              </a:rPr>
              <a:pPr/>
              <a:t>24</a:t>
            </a:fld>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p:spPr>
        <p:txBody>
          <a:bodyPr/>
          <a:lstStyle/>
          <a:p>
            <a:endParaRPr lang="en-US" smtClean="0"/>
          </a:p>
        </p:txBody>
      </p:sp>
      <p:sp>
        <p:nvSpPr>
          <p:cNvPr id="67588" name="Slide Number Placeholder 3"/>
          <p:cNvSpPr>
            <a:spLocks noGrp="1"/>
          </p:cNvSpPr>
          <p:nvPr>
            <p:ph type="sldNum" sz="quarter" idx="5"/>
          </p:nvPr>
        </p:nvSpPr>
        <p:spPr>
          <a:noFill/>
        </p:spPr>
        <p:txBody>
          <a:bodyPr/>
          <a:lstStyle>
            <a:lvl1pPr>
              <a:defRPr>
                <a:solidFill>
                  <a:schemeClr val="tx1"/>
                </a:solidFill>
                <a:latin typeface="Tahoma" pitchFamily="34" charset="0"/>
              </a:defRPr>
            </a:lvl1pPr>
            <a:lvl2pPr marL="757066" indent="-291179">
              <a:defRPr>
                <a:solidFill>
                  <a:schemeClr val="tx1"/>
                </a:solidFill>
                <a:latin typeface="Tahoma" pitchFamily="34" charset="0"/>
              </a:defRPr>
            </a:lvl2pPr>
            <a:lvl3pPr marL="1164717" indent="-232943">
              <a:defRPr>
                <a:solidFill>
                  <a:schemeClr val="tx1"/>
                </a:solidFill>
                <a:latin typeface="Tahoma" pitchFamily="34" charset="0"/>
              </a:defRPr>
            </a:lvl3pPr>
            <a:lvl4pPr marL="1630604" indent="-232943">
              <a:defRPr>
                <a:solidFill>
                  <a:schemeClr val="tx1"/>
                </a:solidFill>
                <a:latin typeface="Tahoma" pitchFamily="34" charset="0"/>
              </a:defRPr>
            </a:lvl4pPr>
            <a:lvl5pPr marL="2096491" indent="-232943">
              <a:defRPr>
                <a:solidFill>
                  <a:schemeClr val="tx1"/>
                </a:solidFill>
                <a:latin typeface="Tahoma" pitchFamily="34" charset="0"/>
              </a:defRPr>
            </a:lvl5pPr>
            <a:lvl6pPr marL="2562377" indent="-232943" eaLnBrk="0" fontAlgn="base" hangingPunct="0">
              <a:spcBef>
                <a:spcPct val="0"/>
              </a:spcBef>
              <a:spcAft>
                <a:spcPct val="0"/>
              </a:spcAft>
              <a:defRPr>
                <a:solidFill>
                  <a:schemeClr val="tx1"/>
                </a:solidFill>
                <a:latin typeface="Tahoma" pitchFamily="34" charset="0"/>
              </a:defRPr>
            </a:lvl6pPr>
            <a:lvl7pPr marL="3028264" indent="-232943" eaLnBrk="0" fontAlgn="base" hangingPunct="0">
              <a:spcBef>
                <a:spcPct val="0"/>
              </a:spcBef>
              <a:spcAft>
                <a:spcPct val="0"/>
              </a:spcAft>
              <a:defRPr>
                <a:solidFill>
                  <a:schemeClr val="tx1"/>
                </a:solidFill>
                <a:latin typeface="Tahoma" pitchFamily="34" charset="0"/>
              </a:defRPr>
            </a:lvl7pPr>
            <a:lvl8pPr marL="3494151" indent="-232943" eaLnBrk="0" fontAlgn="base" hangingPunct="0">
              <a:spcBef>
                <a:spcPct val="0"/>
              </a:spcBef>
              <a:spcAft>
                <a:spcPct val="0"/>
              </a:spcAft>
              <a:defRPr>
                <a:solidFill>
                  <a:schemeClr val="tx1"/>
                </a:solidFill>
                <a:latin typeface="Tahoma" pitchFamily="34" charset="0"/>
              </a:defRPr>
            </a:lvl8pPr>
            <a:lvl9pPr marL="3960038" indent="-232943" eaLnBrk="0" fontAlgn="base" hangingPunct="0">
              <a:spcBef>
                <a:spcPct val="0"/>
              </a:spcBef>
              <a:spcAft>
                <a:spcPct val="0"/>
              </a:spcAft>
              <a:defRPr>
                <a:solidFill>
                  <a:schemeClr val="tx1"/>
                </a:solidFill>
                <a:latin typeface="Tahoma" pitchFamily="34" charset="0"/>
              </a:defRPr>
            </a:lvl9pPr>
          </a:lstStyle>
          <a:p>
            <a:fld id="{F1CB95FC-EF4A-483C-B51E-59FC673D764A}" type="slidenum">
              <a:rPr lang="en-US" smtClean="0">
                <a:latin typeface="Arial" charset="0"/>
              </a:rPr>
              <a:pPr/>
              <a:t>25</a:t>
            </a:fld>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CMS content2">
    <p:spTree>
      <p:nvGrpSpPr>
        <p:cNvPr id="1" name=""/>
        <p:cNvGrpSpPr/>
        <p:nvPr/>
      </p:nvGrpSpPr>
      <p:grpSpPr>
        <a:xfrm>
          <a:off x="0" y="0"/>
          <a:ext cx="0" cy="0"/>
          <a:chOff x="0" y="0"/>
          <a:chExt cx="0" cy="0"/>
        </a:xfrm>
      </p:grpSpPr>
      <p:sp>
        <p:nvSpPr>
          <p:cNvPr id="5" name="Title 1"/>
          <p:cNvSpPr>
            <a:spLocks noGrp="1"/>
          </p:cNvSpPr>
          <p:nvPr>
            <p:ph type="title"/>
          </p:nvPr>
        </p:nvSpPr>
        <p:spPr>
          <a:xfrm>
            <a:off x="0" y="0"/>
            <a:ext cx="9144000" cy="1417638"/>
          </a:xfrm>
          <a:prstGeom prst="rect">
            <a:avLst/>
          </a:prstGeom>
          <a:solidFill>
            <a:srgbClr val="084A9C"/>
          </a:solidFill>
          <a:effectLst>
            <a:outerShdw dist="76200" dir="5640000" algn="tl" rotWithShape="0">
              <a:srgbClr val="FFD004"/>
            </a:outerShdw>
          </a:effectLst>
        </p:spPr>
        <p:txBody>
          <a:bodyPr/>
          <a:lstStyle>
            <a:lvl1pPr>
              <a:defRPr>
                <a:solidFill>
                  <a:schemeClr val="bg1"/>
                </a:solidFill>
              </a:defRPr>
            </a:lvl1pPr>
          </a:lstStyle>
          <a:p>
            <a:r>
              <a:rPr lang="en-US" smtClean="0"/>
              <a:t>Click to edit Master title style</a:t>
            </a:r>
            <a:endParaRPr lang="en-US" dirty="0"/>
          </a:p>
        </p:txBody>
      </p:sp>
      <p:sp>
        <p:nvSpPr>
          <p:cNvPr id="6" name="Content Placeholder 2"/>
          <p:cNvSpPr>
            <a:spLocks noGrp="1"/>
          </p:cNvSpPr>
          <p:nvPr>
            <p:ph idx="1"/>
          </p:nvPr>
        </p:nvSpPr>
        <p:spPr>
          <a:xfrm>
            <a:off x="457200" y="1828800"/>
            <a:ext cx="82296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descr="Academylogo_color.png"/>
          <p:cNvPicPr/>
          <p:nvPr userDrawn="1"/>
        </p:nvPicPr>
        <p:blipFill>
          <a:blip r:embed="rId2" cstate="print"/>
          <a:stretch>
            <a:fillRect/>
          </a:stretch>
        </p:blipFill>
        <p:spPr>
          <a:xfrm>
            <a:off x="8337755" y="6172200"/>
            <a:ext cx="609600" cy="609600"/>
          </a:xfrm>
          <a:prstGeom prst="rect">
            <a:avLst/>
          </a:prstGeom>
        </p:spPr>
      </p:pic>
    </p:spTree>
    <p:extLst>
      <p:ext uri="{BB962C8B-B14F-4D97-AF65-F5344CB8AC3E}">
        <p14:creationId xmlns:p14="http://schemas.microsoft.com/office/powerpoint/2010/main" val="10365833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Subtitle 2"/>
          <p:cNvSpPr txBox="1">
            <a:spLocks/>
          </p:cNvSpPr>
          <p:nvPr userDrawn="1"/>
        </p:nvSpPr>
        <p:spPr bwMode="auto">
          <a:xfrm>
            <a:off x="647700" y="4419600"/>
            <a:ext cx="7848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70000" lnSpcReduction="20000"/>
          </a:bodyPr>
          <a:lstStyle>
            <a:lvl1pPr marL="0" indent="0" algn="ctr" rtl="0" eaLnBrk="0" fontAlgn="base" hangingPunct="0">
              <a:spcBef>
                <a:spcPct val="20000"/>
              </a:spcBef>
              <a:spcAft>
                <a:spcPct val="0"/>
              </a:spcAft>
              <a:buClr>
                <a:srgbClr val="4A452A"/>
              </a:buClr>
              <a:buFont typeface="Arial" charset="0"/>
              <a:buNone/>
              <a:defRPr sz="2400" b="0" kern="1200" baseline="0">
                <a:solidFill>
                  <a:schemeClr val="bg1">
                    <a:lumMod val="50000"/>
                  </a:schemeClr>
                </a:solidFill>
                <a:latin typeface="+mj-lt"/>
                <a:ea typeface="+mn-ea"/>
                <a:cs typeface="+mn-cs"/>
              </a:defRPr>
            </a:lvl1pPr>
            <a:lvl2pPr marL="457200" indent="0" algn="ctr" rtl="0" eaLnBrk="0" fontAlgn="base" hangingPunct="0">
              <a:spcBef>
                <a:spcPct val="20000"/>
              </a:spcBef>
              <a:spcAft>
                <a:spcPct val="0"/>
              </a:spcAft>
              <a:buClr>
                <a:srgbClr val="948A54"/>
              </a:buClr>
              <a:buFont typeface="Century Gothic" pitchFamily="34" charset="0"/>
              <a:buNone/>
              <a:defRPr sz="24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r>
              <a:rPr lang="en-US" dirty="0" smtClean="0">
                <a:solidFill>
                  <a:prstClr val="white">
                    <a:lumMod val="50000"/>
                  </a:prstClr>
                </a:solidFill>
              </a:rPr>
              <a:t>This activity is made possible by grant number U30CS09746 from the Health Resources and Services Administration, Bureau of Primary Health Care. Its contents are solely the responsibility of the presenters and do not necessarily represent the official views of HRSA.</a:t>
            </a:r>
            <a:endParaRPr lang="en-US" dirty="0">
              <a:solidFill>
                <a:prstClr val="white">
                  <a:lumMod val="50000"/>
                </a:prstClr>
              </a:solidFill>
            </a:endParaRPr>
          </a:p>
        </p:txBody>
      </p:sp>
      <p:sp>
        <p:nvSpPr>
          <p:cNvPr id="2" name="Title 1"/>
          <p:cNvSpPr>
            <a:spLocks noGrp="1"/>
          </p:cNvSpPr>
          <p:nvPr>
            <p:ph type="ctrTitle"/>
          </p:nvPr>
        </p:nvSpPr>
        <p:spPr>
          <a:xfrm>
            <a:off x="533400" y="2743200"/>
            <a:ext cx="7848600" cy="685800"/>
          </a:xfrm>
        </p:spPr>
        <p:txBody>
          <a:bodyPr/>
          <a:lstStyle>
            <a:lvl1pPr>
              <a:defRPr sz="4400" b="0" cap="all" baseline="0">
                <a:solidFill>
                  <a:srgbClr val="00674E"/>
                </a:solidFill>
                <a:latin typeface="Aharoni" pitchFamily="2" charset="-79"/>
                <a:cs typeface="Aharoni" pitchFamily="2" charset="-79"/>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762000"/>
            <a:ext cx="7848600" cy="1676400"/>
          </a:xfrm>
          <a:noFill/>
        </p:spPr>
        <p:txBody>
          <a:bodyPr>
            <a:normAutofit/>
          </a:bodyPr>
          <a:lstStyle>
            <a:lvl1pPr marL="0" indent="0" algn="ctr">
              <a:buNone/>
              <a:defRPr sz="2400" b="0" baseline="0">
                <a:solidFill>
                  <a:schemeClr val="bg1">
                    <a:lumMod val="50000"/>
                  </a:schemeClr>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537872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cap="all" baseline="0">
                <a:solidFill>
                  <a:srgbClr val="005C46"/>
                </a:solidFill>
                <a:latin typeface="Aharoni" pitchFamily="2" charset="-79"/>
                <a:cs typeface="Aharoni" pitchFamily="2" charset="-79"/>
              </a:defRPr>
            </a:lvl1pPr>
          </a:lstStyle>
          <a:p>
            <a:endParaRPr lang="en-US" dirty="0"/>
          </a:p>
        </p:txBody>
      </p:sp>
      <p:sp>
        <p:nvSpPr>
          <p:cNvPr id="3" name="Content Placeholder 2"/>
          <p:cNvSpPr>
            <a:spLocks noGrp="1"/>
          </p:cNvSpPr>
          <p:nvPr>
            <p:ph idx="1"/>
          </p:nvPr>
        </p:nvSpPr>
        <p:spPr>
          <a:xfrm>
            <a:off x="457200" y="1600201"/>
            <a:ext cx="8229600" cy="3810000"/>
          </a:xfrm>
        </p:spPr>
        <p:txBody>
          <a:bodyPr/>
          <a:lstStyle>
            <a:lvl1pPr marL="0" indent="0">
              <a:buClr>
                <a:schemeClr val="bg2">
                  <a:lumMod val="25000"/>
                </a:schemeClr>
              </a:buClr>
              <a:buFont typeface="Arial" pitchFamily="34" charset="0"/>
              <a:buNone/>
              <a:defRPr b="0">
                <a:solidFill>
                  <a:schemeClr val="tx1">
                    <a:lumMod val="65000"/>
                    <a:lumOff val="35000"/>
                  </a:schemeClr>
                </a:solidFill>
                <a:latin typeface="+mn-lt"/>
              </a:defRPr>
            </a:lvl1pPr>
            <a:lvl2pPr marL="800100" marR="0" indent="-342900" algn="l" defTabSz="914400" rtl="0" eaLnBrk="1" fontAlgn="auto" latinLnBrk="0" hangingPunct="1">
              <a:lnSpc>
                <a:spcPct val="100000"/>
              </a:lnSpc>
              <a:spcBef>
                <a:spcPct val="20000"/>
              </a:spcBef>
              <a:spcAft>
                <a:spcPts val="0"/>
              </a:spcAft>
              <a:buClr>
                <a:srgbClr val="EEECE1">
                  <a:lumMod val="50000"/>
                </a:srgbClr>
              </a:buClr>
              <a:buSzTx/>
              <a:buFont typeface="Century Gothic" pitchFamily="34" charset="0"/>
              <a:buChar char="→"/>
              <a:tabLst/>
              <a:defRPr sz="2400" b="0" baseline="0">
                <a:solidFill>
                  <a:schemeClr val="tx1">
                    <a:lumMod val="65000"/>
                    <a:lumOff val="35000"/>
                  </a:schemeClr>
                </a:solidFill>
                <a:latin typeface="+mn-lt"/>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endParaRPr lang="en-US" dirty="0" smtClean="0"/>
          </a:p>
          <a:p>
            <a:pPr lvl="1"/>
            <a:r>
              <a:rPr lang="en-US" dirty="0" smtClean="0"/>
              <a:t>Second level</a:t>
            </a:r>
          </a:p>
          <a:p>
            <a:pPr lvl="2"/>
            <a:r>
              <a:rPr lang="en-US" dirty="0" smtClean="0"/>
              <a:t>Third level</a:t>
            </a:r>
          </a:p>
          <a:p>
            <a:pPr lvl="3"/>
            <a:r>
              <a:rPr lang="en-US" dirty="0" smtClean="0"/>
              <a:t>Fourth level</a:t>
            </a:r>
          </a:p>
        </p:txBody>
      </p:sp>
      <p:sp>
        <p:nvSpPr>
          <p:cNvPr id="4" name="Slide Number Placeholder 5"/>
          <p:cNvSpPr>
            <a:spLocks noGrp="1"/>
          </p:cNvSpPr>
          <p:nvPr>
            <p:ph type="sldNum" sz="quarter" idx="10"/>
          </p:nvPr>
        </p:nvSpPr>
        <p:spPr/>
        <p:txBody>
          <a:bodyPr/>
          <a:lstStyle>
            <a:lvl1pPr>
              <a:defRPr/>
            </a:lvl1pPr>
          </a:lstStyle>
          <a:p>
            <a:pPr>
              <a:defRPr/>
            </a:pPr>
            <a:fld id="{9C6A5F42-197E-4BB5-9D25-00DEB858435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65432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baseline="0">
                <a:solidFill>
                  <a:srgbClr val="005C46"/>
                </a:solidFill>
                <a:latin typeface="Aharoni" pitchFamily="2" charset="-79"/>
                <a:cs typeface="Aharoni" pitchFamily="2" charset="-79"/>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noFill/>
        </p:spPr>
        <p:txBody>
          <a:bodyPr anchor="b">
            <a:normAutofit/>
          </a:bodyPr>
          <a:lstStyle>
            <a:lvl1pPr marL="0" indent="0" algn="ctr">
              <a:buNone/>
              <a:defRPr sz="2800" b="0" cap="all" baseline="0">
                <a:solidFill>
                  <a:schemeClr val="tx1">
                    <a:lumMod val="65000"/>
                    <a:lumOff val="35000"/>
                  </a:schemeClr>
                </a:solidFill>
                <a:latin typeface="Aharoni" pitchFamily="2" charset="-79"/>
                <a:cs typeface="Aharoni" pitchFamily="2" charset="-79"/>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082925"/>
          </a:xfrm>
        </p:spPr>
        <p:txBody>
          <a:bodyPr/>
          <a:lstStyle>
            <a:lvl1pPr marL="0" indent="0">
              <a:buNone/>
              <a:defRPr sz="2400">
                <a:solidFill>
                  <a:schemeClr val="tx1">
                    <a:lumMod val="75000"/>
                    <a:lumOff val="25000"/>
                  </a:schemeClr>
                </a:solidFill>
                <a:latin typeface="Calibri Light"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p:txBody>
      </p:sp>
      <p:sp>
        <p:nvSpPr>
          <p:cNvPr id="5" name="Text Placeholder 4"/>
          <p:cNvSpPr>
            <a:spLocks noGrp="1"/>
          </p:cNvSpPr>
          <p:nvPr>
            <p:ph type="body" sz="quarter" idx="3"/>
          </p:nvPr>
        </p:nvSpPr>
        <p:spPr>
          <a:xfrm>
            <a:off x="4645025" y="1535113"/>
            <a:ext cx="4041775" cy="639762"/>
          </a:xfrm>
          <a:noFill/>
        </p:spPr>
        <p:txBody>
          <a:bodyPr anchor="b">
            <a:normAutofit/>
          </a:bodyPr>
          <a:lstStyle>
            <a:lvl1pPr marL="0" indent="0" algn="ctr">
              <a:buNone/>
              <a:defRPr sz="2800" b="0" cap="all" baseline="0">
                <a:solidFill>
                  <a:schemeClr val="tx1">
                    <a:lumMod val="65000"/>
                    <a:lumOff val="35000"/>
                  </a:schemeClr>
                </a:solidFill>
                <a:latin typeface="Aharoni" pitchFamily="2" charset="-79"/>
                <a:cs typeface="Aharoni" pitchFamily="2" charset="-79"/>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082925"/>
          </a:xfrm>
        </p:spPr>
        <p:txBody>
          <a:bodyPr/>
          <a:lstStyle>
            <a:lvl1pPr marL="0" indent="0">
              <a:buNone/>
              <a:defRPr sz="2400">
                <a:solidFill>
                  <a:schemeClr val="tx1">
                    <a:lumMod val="75000"/>
                    <a:lumOff val="25000"/>
                  </a:schemeClr>
                </a:solidFill>
                <a:latin typeface="Calibri Light"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7" name="Slide Number Placeholder 8"/>
          <p:cNvSpPr>
            <a:spLocks noGrp="1"/>
          </p:cNvSpPr>
          <p:nvPr>
            <p:ph type="sldNum" sz="quarter" idx="10"/>
          </p:nvPr>
        </p:nvSpPr>
        <p:spPr/>
        <p:txBody>
          <a:bodyPr/>
          <a:lstStyle>
            <a:lvl1pPr>
              <a:defRPr/>
            </a:lvl1pPr>
          </a:lstStyle>
          <a:p>
            <a:pPr>
              <a:defRPr/>
            </a:pPr>
            <a:fld id="{F1D304C3-1EA4-4A3D-9AF7-464EDD5C8A2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53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baseline="0">
                <a:solidFill>
                  <a:srgbClr val="005C46"/>
                </a:solidFill>
                <a:latin typeface="Aharoni" pitchFamily="2" charset="-79"/>
                <a:cs typeface="Aharoni" pitchFamily="2" charset="-79"/>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noFill/>
        </p:spPr>
        <p:txBody>
          <a:bodyPr anchor="b">
            <a:normAutofit/>
          </a:bodyPr>
          <a:lstStyle>
            <a:lvl1pPr marL="0" indent="0" algn="l">
              <a:buNone/>
              <a:defRPr sz="2800" b="0" cap="all" baseline="0">
                <a:solidFill>
                  <a:schemeClr val="tx1">
                    <a:lumMod val="65000"/>
                    <a:lumOff val="35000"/>
                  </a:schemeClr>
                </a:solidFill>
                <a:latin typeface="Aharoni" pitchFamily="2" charset="-79"/>
                <a:cs typeface="Aharoni" pitchFamily="2" charset="-79"/>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082925"/>
          </a:xfrm>
        </p:spPr>
        <p:txBody>
          <a:bodyPr/>
          <a:lstStyle>
            <a:lvl1pPr marL="0" indent="0">
              <a:buNone/>
              <a:defRPr sz="2400" baseline="0">
                <a:solidFill>
                  <a:schemeClr val="tx1">
                    <a:lumMod val="75000"/>
                    <a:lumOff val="25000"/>
                  </a:schemeClr>
                </a:solidFill>
                <a:latin typeface="Calibri Light"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6" name="Content Placeholder 5"/>
          <p:cNvSpPr>
            <a:spLocks noGrp="1"/>
          </p:cNvSpPr>
          <p:nvPr>
            <p:ph sz="quarter" idx="4"/>
          </p:nvPr>
        </p:nvSpPr>
        <p:spPr>
          <a:xfrm>
            <a:off x="4645025" y="1524001"/>
            <a:ext cx="4041775" cy="3733800"/>
          </a:xfrm>
        </p:spPr>
        <p:txBody>
          <a:bodyPr/>
          <a:lstStyle>
            <a:lvl1pPr marL="0" indent="0">
              <a:buNone/>
              <a:defRPr sz="2400" baseline="0">
                <a:solidFill>
                  <a:schemeClr val="tx1">
                    <a:lumMod val="75000"/>
                    <a:lumOff val="25000"/>
                  </a:schemeClr>
                </a:solidFill>
                <a:latin typeface="Calibri Light"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7" name="Slide Number Placeholder 8"/>
          <p:cNvSpPr>
            <a:spLocks noGrp="1"/>
          </p:cNvSpPr>
          <p:nvPr>
            <p:ph type="sldNum" sz="quarter" idx="10"/>
          </p:nvPr>
        </p:nvSpPr>
        <p:spPr/>
        <p:txBody>
          <a:bodyPr/>
          <a:lstStyle>
            <a:lvl1pPr>
              <a:defRPr/>
            </a:lvl1pPr>
          </a:lstStyle>
          <a:p>
            <a:pPr>
              <a:defRPr/>
            </a:pPr>
            <a:fld id="{C106DB96-E9C0-405C-A0DC-131821113C8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451781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52600" y="4038600"/>
            <a:ext cx="5562600" cy="566738"/>
          </a:xfrm>
        </p:spPr>
        <p:txBody>
          <a:bodyPr anchor="b"/>
          <a:lstStyle>
            <a:lvl1pPr algn="l">
              <a:defRPr sz="2000" b="1">
                <a:solidFill>
                  <a:schemeClr val="tx1">
                    <a:lumMod val="65000"/>
                    <a:lumOff val="35000"/>
                  </a:schemeClr>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52600" y="609601"/>
            <a:ext cx="5562600" cy="3429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52600" y="4648200"/>
            <a:ext cx="5562600" cy="804862"/>
          </a:xfrm>
        </p:spPr>
        <p:txBody>
          <a:bodyPr/>
          <a:lstStyle>
            <a:lvl1pPr marL="0" indent="0">
              <a:buNone/>
              <a:defRPr sz="14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6"/>
          <p:cNvSpPr>
            <a:spLocks noGrp="1"/>
          </p:cNvSpPr>
          <p:nvPr>
            <p:ph type="sldNum" sz="quarter" idx="10"/>
          </p:nvPr>
        </p:nvSpPr>
        <p:spPr/>
        <p:txBody>
          <a:bodyPr/>
          <a:lstStyle>
            <a:lvl1pPr>
              <a:defRPr/>
            </a:lvl1pPr>
          </a:lstStyle>
          <a:p>
            <a:pPr>
              <a:defRPr/>
            </a:pPr>
            <a:fld id="{AF06DA56-0FB1-4D5F-B2E8-72B32419BF9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794093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cap="all" baseline="0">
                <a:solidFill>
                  <a:srgbClr val="005C46"/>
                </a:solidFill>
                <a:latin typeface="Aharoni" pitchFamily="2" charset="-79"/>
                <a:cs typeface="Aharoni" pitchFamily="2" charset="-79"/>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3810000"/>
          </a:xfrm>
        </p:spPr>
        <p:txBody>
          <a:bodyPr/>
          <a:lstStyle>
            <a:lvl1pPr marL="0" indent="0" algn="ctr">
              <a:buNone/>
              <a:defRPr sz="2800" b="0" u="none" baseline="0">
                <a:solidFill>
                  <a:schemeClr val="tx1">
                    <a:lumMod val="65000"/>
                    <a:lumOff val="35000"/>
                  </a:schemeClr>
                </a:solidFill>
                <a:latin typeface="+mn-lt"/>
              </a:defRPr>
            </a:lvl1pPr>
            <a:lvl2pPr>
              <a:defRPr sz="2400" b="0">
                <a:solidFill>
                  <a:schemeClr val="tx1">
                    <a:lumMod val="65000"/>
                    <a:lumOff val="35000"/>
                  </a:schemeClr>
                </a:solidFill>
                <a:latin typeface="+mn-lt"/>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Slide Number Placeholder 5"/>
          <p:cNvSpPr>
            <a:spLocks noGrp="1"/>
          </p:cNvSpPr>
          <p:nvPr>
            <p:ph type="sldNum" sz="quarter" idx="10"/>
          </p:nvPr>
        </p:nvSpPr>
        <p:spPr/>
        <p:txBody>
          <a:bodyPr/>
          <a:lstStyle>
            <a:lvl1pPr>
              <a:defRPr/>
            </a:lvl1pPr>
          </a:lstStyle>
          <a:p>
            <a:pPr>
              <a:defRPr/>
            </a:pPr>
            <a:fld id="{4FEF0515-EECE-459E-82F7-01A432793BE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58849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Subtitle 2"/>
          <p:cNvSpPr txBox="1">
            <a:spLocks/>
          </p:cNvSpPr>
          <p:nvPr userDrawn="1"/>
        </p:nvSpPr>
        <p:spPr bwMode="auto">
          <a:xfrm>
            <a:off x="647700" y="4419600"/>
            <a:ext cx="7848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70000" lnSpcReduction="20000"/>
          </a:bodyPr>
          <a:lstStyle>
            <a:lvl1pPr marL="0" indent="0" algn="ctr" rtl="0" eaLnBrk="0" fontAlgn="base" hangingPunct="0">
              <a:spcBef>
                <a:spcPct val="20000"/>
              </a:spcBef>
              <a:spcAft>
                <a:spcPct val="0"/>
              </a:spcAft>
              <a:buClr>
                <a:srgbClr val="4A452A"/>
              </a:buClr>
              <a:buFont typeface="Arial" charset="0"/>
              <a:buNone/>
              <a:defRPr sz="2400" b="0" kern="1200" baseline="0">
                <a:solidFill>
                  <a:schemeClr val="bg1">
                    <a:lumMod val="50000"/>
                  </a:schemeClr>
                </a:solidFill>
                <a:latin typeface="+mj-lt"/>
                <a:ea typeface="+mn-ea"/>
                <a:cs typeface="+mn-cs"/>
              </a:defRPr>
            </a:lvl1pPr>
            <a:lvl2pPr marL="457200" indent="0" algn="ctr" rtl="0" eaLnBrk="0" fontAlgn="base" hangingPunct="0">
              <a:spcBef>
                <a:spcPct val="20000"/>
              </a:spcBef>
              <a:spcAft>
                <a:spcPct val="0"/>
              </a:spcAft>
              <a:buClr>
                <a:srgbClr val="948A54"/>
              </a:buClr>
              <a:buFont typeface="Century Gothic" pitchFamily="34" charset="0"/>
              <a:buNone/>
              <a:defRPr sz="24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r>
              <a:rPr lang="en-US" dirty="0" smtClean="0">
                <a:solidFill>
                  <a:prstClr val="white">
                    <a:lumMod val="50000"/>
                  </a:prstClr>
                </a:solidFill>
              </a:rPr>
              <a:t>This activity is made possible by grant number U30CS09746 from the Health Resources and Services Administration, Bureau of Primary Health Care. Its contents are solely the responsibility of the presenters and do not necessarily represent the official views of HRSA.</a:t>
            </a:r>
            <a:endParaRPr lang="en-US" dirty="0">
              <a:solidFill>
                <a:prstClr val="white">
                  <a:lumMod val="50000"/>
                </a:prstClr>
              </a:solidFill>
            </a:endParaRPr>
          </a:p>
        </p:txBody>
      </p:sp>
      <p:sp>
        <p:nvSpPr>
          <p:cNvPr id="2" name="Title 1"/>
          <p:cNvSpPr>
            <a:spLocks noGrp="1"/>
          </p:cNvSpPr>
          <p:nvPr>
            <p:ph type="ctrTitle"/>
          </p:nvPr>
        </p:nvSpPr>
        <p:spPr>
          <a:xfrm>
            <a:off x="533400" y="2743200"/>
            <a:ext cx="7848600" cy="685800"/>
          </a:xfrm>
        </p:spPr>
        <p:txBody>
          <a:bodyPr/>
          <a:lstStyle>
            <a:lvl1pPr>
              <a:defRPr sz="4400" b="0" cap="all" baseline="0">
                <a:solidFill>
                  <a:srgbClr val="00674E"/>
                </a:solidFill>
                <a:latin typeface="Aharoni" pitchFamily="2" charset="-79"/>
                <a:cs typeface="Aharoni" pitchFamily="2" charset="-79"/>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762000"/>
            <a:ext cx="7848600" cy="1676400"/>
          </a:xfrm>
          <a:noFill/>
        </p:spPr>
        <p:txBody>
          <a:bodyPr>
            <a:normAutofit/>
          </a:bodyPr>
          <a:lstStyle>
            <a:lvl1pPr marL="0" indent="0" algn="ctr">
              <a:buNone/>
              <a:defRPr sz="2400" b="0" baseline="0">
                <a:solidFill>
                  <a:schemeClr val="bg1">
                    <a:lumMod val="50000"/>
                  </a:schemeClr>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713087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cap="all" baseline="0">
                <a:solidFill>
                  <a:srgbClr val="005C46"/>
                </a:solidFill>
                <a:latin typeface="Aharoni" pitchFamily="2" charset="-79"/>
                <a:cs typeface="Aharoni" pitchFamily="2" charset="-79"/>
              </a:defRPr>
            </a:lvl1pPr>
          </a:lstStyle>
          <a:p>
            <a:endParaRPr lang="en-US" dirty="0"/>
          </a:p>
        </p:txBody>
      </p:sp>
      <p:sp>
        <p:nvSpPr>
          <p:cNvPr id="3" name="Content Placeholder 2"/>
          <p:cNvSpPr>
            <a:spLocks noGrp="1"/>
          </p:cNvSpPr>
          <p:nvPr>
            <p:ph idx="1"/>
          </p:nvPr>
        </p:nvSpPr>
        <p:spPr>
          <a:xfrm>
            <a:off x="457200" y="1600201"/>
            <a:ext cx="8229600" cy="3810000"/>
          </a:xfrm>
        </p:spPr>
        <p:txBody>
          <a:bodyPr/>
          <a:lstStyle>
            <a:lvl1pPr marL="0" indent="0">
              <a:buClr>
                <a:schemeClr val="bg2">
                  <a:lumMod val="25000"/>
                </a:schemeClr>
              </a:buClr>
              <a:buFont typeface="Arial" pitchFamily="34" charset="0"/>
              <a:buNone/>
              <a:defRPr b="0">
                <a:solidFill>
                  <a:schemeClr val="tx1">
                    <a:lumMod val="65000"/>
                    <a:lumOff val="35000"/>
                  </a:schemeClr>
                </a:solidFill>
                <a:latin typeface="+mn-lt"/>
              </a:defRPr>
            </a:lvl1pPr>
            <a:lvl2pPr marL="800100" marR="0" indent="-342900" algn="l" defTabSz="914400" rtl="0" eaLnBrk="1" fontAlgn="auto" latinLnBrk="0" hangingPunct="1">
              <a:lnSpc>
                <a:spcPct val="100000"/>
              </a:lnSpc>
              <a:spcBef>
                <a:spcPct val="20000"/>
              </a:spcBef>
              <a:spcAft>
                <a:spcPts val="0"/>
              </a:spcAft>
              <a:buClr>
                <a:srgbClr val="EEECE1">
                  <a:lumMod val="50000"/>
                </a:srgbClr>
              </a:buClr>
              <a:buSzTx/>
              <a:buFont typeface="Century Gothic" pitchFamily="34" charset="0"/>
              <a:buChar char="→"/>
              <a:tabLst/>
              <a:defRPr sz="2400" b="0" baseline="0">
                <a:solidFill>
                  <a:schemeClr val="tx1">
                    <a:lumMod val="65000"/>
                    <a:lumOff val="35000"/>
                  </a:schemeClr>
                </a:solidFill>
                <a:latin typeface="+mn-lt"/>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endParaRPr lang="en-US" dirty="0" smtClean="0"/>
          </a:p>
          <a:p>
            <a:pPr lvl="1"/>
            <a:r>
              <a:rPr lang="en-US" dirty="0" smtClean="0"/>
              <a:t>Second level</a:t>
            </a:r>
          </a:p>
          <a:p>
            <a:pPr lvl="2"/>
            <a:r>
              <a:rPr lang="en-US" dirty="0" smtClean="0"/>
              <a:t>Third level</a:t>
            </a:r>
          </a:p>
          <a:p>
            <a:pPr lvl="3"/>
            <a:r>
              <a:rPr lang="en-US" dirty="0" smtClean="0"/>
              <a:t>Fourth level</a:t>
            </a:r>
          </a:p>
        </p:txBody>
      </p:sp>
      <p:sp>
        <p:nvSpPr>
          <p:cNvPr id="4" name="Slide Number Placeholder 5"/>
          <p:cNvSpPr>
            <a:spLocks noGrp="1"/>
          </p:cNvSpPr>
          <p:nvPr>
            <p:ph type="sldNum" sz="quarter" idx="10"/>
          </p:nvPr>
        </p:nvSpPr>
        <p:spPr/>
        <p:txBody>
          <a:bodyPr/>
          <a:lstStyle>
            <a:lvl1pPr>
              <a:defRPr/>
            </a:lvl1pPr>
          </a:lstStyle>
          <a:p>
            <a:pPr>
              <a:defRPr/>
            </a:pPr>
            <a:fld id="{9C6A5F42-197E-4BB5-9D25-00DEB858435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73884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baseline="0">
                <a:solidFill>
                  <a:srgbClr val="005C46"/>
                </a:solidFill>
                <a:latin typeface="Aharoni" pitchFamily="2" charset="-79"/>
                <a:cs typeface="Aharoni" pitchFamily="2" charset="-79"/>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noFill/>
        </p:spPr>
        <p:txBody>
          <a:bodyPr anchor="b">
            <a:normAutofit/>
          </a:bodyPr>
          <a:lstStyle>
            <a:lvl1pPr marL="0" indent="0" algn="ctr">
              <a:buNone/>
              <a:defRPr sz="2800" b="0" cap="all" baseline="0">
                <a:solidFill>
                  <a:schemeClr val="tx1">
                    <a:lumMod val="65000"/>
                    <a:lumOff val="35000"/>
                  </a:schemeClr>
                </a:solidFill>
                <a:latin typeface="Aharoni" pitchFamily="2" charset="-79"/>
                <a:cs typeface="Aharoni" pitchFamily="2" charset="-79"/>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082925"/>
          </a:xfrm>
        </p:spPr>
        <p:txBody>
          <a:bodyPr/>
          <a:lstStyle>
            <a:lvl1pPr marL="0" indent="0">
              <a:buNone/>
              <a:defRPr sz="2400">
                <a:solidFill>
                  <a:schemeClr val="tx1">
                    <a:lumMod val="75000"/>
                    <a:lumOff val="25000"/>
                  </a:schemeClr>
                </a:solidFill>
                <a:latin typeface="Calibri Light"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p:txBody>
      </p:sp>
      <p:sp>
        <p:nvSpPr>
          <p:cNvPr id="5" name="Text Placeholder 4"/>
          <p:cNvSpPr>
            <a:spLocks noGrp="1"/>
          </p:cNvSpPr>
          <p:nvPr>
            <p:ph type="body" sz="quarter" idx="3"/>
          </p:nvPr>
        </p:nvSpPr>
        <p:spPr>
          <a:xfrm>
            <a:off x="4645025" y="1535113"/>
            <a:ext cx="4041775" cy="639762"/>
          </a:xfrm>
          <a:noFill/>
        </p:spPr>
        <p:txBody>
          <a:bodyPr anchor="b">
            <a:normAutofit/>
          </a:bodyPr>
          <a:lstStyle>
            <a:lvl1pPr marL="0" indent="0" algn="ctr">
              <a:buNone/>
              <a:defRPr sz="2800" b="0" cap="all" baseline="0">
                <a:solidFill>
                  <a:schemeClr val="tx1">
                    <a:lumMod val="65000"/>
                    <a:lumOff val="35000"/>
                  </a:schemeClr>
                </a:solidFill>
                <a:latin typeface="Aharoni" pitchFamily="2" charset="-79"/>
                <a:cs typeface="Aharoni" pitchFamily="2" charset="-79"/>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082925"/>
          </a:xfrm>
        </p:spPr>
        <p:txBody>
          <a:bodyPr/>
          <a:lstStyle>
            <a:lvl1pPr marL="0" indent="0">
              <a:buNone/>
              <a:defRPr sz="2400">
                <a:solidFill>
                  <a:schemeClr val="tx1">
                    <a:lumMod val="75000"/>
                    <a:lumOff val="25000"/>
                  </a:schemeClr>
                </a:solidFill>
                <a:latin typeface="Calibri Light"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7" name="Slide Number Placeholder 8"/>
          <p:cNvSpPr>
            <a:spLocks noGrp="1"/>
          </p:cNvSpPr>
          <p:nvPr>
            <p:ph type="sldNum" sz="quarter" idx="10"/>
          </p:nvPr>
        </p:nvSpPr>
        <p:spPr/>
        <p:txBody>
          <a:bodyPr/>
          <a:lstStyle>
            <a:lvl1pPr>
              <a:defRPr/>
            </a:lvl1pPr>
          </a:lstStyle>
          <a:p>
            <a:pPr>
              <a:defRPr/>
            </a:pPr>
            <a:fld id="{F1D304C3-1EA4-4A3D-9AF7-464EDD5C8A2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04828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baseline="0">
                <a:solidFill>
                  <a:srgbClr val="005C46"/>
                </a:solidFill>
                <a:latin typeface="Aharoni" pitchFamily="2" charset="-79"/>
                <a:cs typeface="Aharoni" pitchFamily="2" charset="-79"/>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noFill/>
        </p:spPr>
        <p:txBody>
          <a:bodyPr anchor="b">
            <a:normAutofit/>
          </a:bodyPr>
          <a:lstStyle>
            <a:lvl1pPr marL="0" indent="0" algn="l">
              <a:buNone/>
              <a:defRPr sz="2800" b="0" cap="all" baseline="0">
                <a:solidFill>
                  <a:schemeClr val="tx1">
                    <a:lumMod val="65000"/>
                    <a:lumOff val="35000"/>
                  </a:schemeClr>
                </a:solidFill>
                <a:latin typeface="Aharoni" pitchFamily="2" charset="-79"/>
                <a:cs typeface="Aharoni" pitchFamily="2" charset="-79"/>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082925"/>
          </a:xfrm>
        </p:spPr>
        <p:txBody>
          <a:bodyPr/>
          <a:lstStyle>
            <a:lvl1pPr marL="0" indent="0">
              <a:buNone/>
              <a:defRPr sz="2400" baseline="0">
                <a:solidFill>
                  <a:schemeClr val="tx1">
                    <a:lumMod val="75000"/>
                    <a:lumOff val="25000"/>
                  </a:schemeClr>
                </a:solidFill>
                <a:latin typeface="Calibri Light"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6" name="Content Placeholder 5"/>
          <p:cNvSpPr>
            <a:spLocks noGrp="1"/>
          </p:cNvSpPr>
          <p:nvPr>
            <p:ph sz="quarter" idx="4"/>
          </p:nvPr>
        </p:nvSpPr>
        <p:spPr>
          <a:xfrm>
            <a:off x="4645025" y="1524001"/>
            <a:ext cx="4041775" cy="3733800"/>
          </a:xfrm>
        </p:spPr>
        <p:txBody>
          <a:bodyPr/>
          <a:lstStyle>
            <a:lvl1pPr marL="0" indent="0">
              <a:buNone/>
              <a:defRPr sz="2400" baseline="0">
                <a:solidFill>
                  <a:schemeClr val="tx1">
                    <a:lumMod val="75000"/>
                    <a:lumOff val="25000"/>
                  </a:schemeClr>
                </a:solidFill>
                <a:latin typeface="Calibri Light"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7" name="Slide Number Placeholder 8"/>
          <p:cNvSpPr>
            <a:spLocks noGrp="1"/>
          </p:cNvSpPr>
          <p:nvPr>
            <p:ph type="sldNum" sz="quarter" idx="10"/>
          </p:nvPr>
        </p:nvSpPr>
        <p:spPr/>
        <p:txBody>
          <a:bodyPr/>
          <a:lstStyle>
            <a:lvl1pPr>
              <a:defRPr/>
            </a:lvl1pPr>
          </a:lstStyle>
          <a:p>
            <a:pPr>
              <a:defRPr/>
            </a:pPr>
            <a:fld id="{C106DB96-E9C0-405C-A0DC-131821113C8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78492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52600" y="4038600"/>
            <a:ext cx="5562600" cy="566738"/>
          </a:xfrm>
        </p:spPr>
        <p:txBody>
          <a:bodyPr anchor="b"/>
          <a:lstStyle>
            <a:lvl1pPr algn="l">
              <a:defRPr sz="2000" b="1">
                <a:solidFill>
                  <a:schemeClr val="tx1">
                    <a:lumMod val="65000"/>
                    <a:lumOff val="35000"/>
                  </a:schemeClr>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52600" y="609601"/>
            <a:ext cx="5562600" cy="3429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52600" y="4648200"/>
            <a:ext cx="5562600" cy="804862"/>
          </a:xfrm>
        </p:spPr>
        <p:txBody>
          <a:bodyPr/>
          <a:lstStyle>
            <a:lvl1pPr marL="0" indent="0">
              <a:buNone/>
              <a:defRPr sz="14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6"/>
          <p:cNvSpPr>
            <a:spLocks noGrp="1"/>
          </p:cNvSpPr>
          <p:nvPr>
            <p:ph type="sldNum" sz="quarter" idx="10"/>
          </p:nvPr>
        </p:nvSpPr>
        <p:spPr/>
        <p:txBody>
          <a:bodyPr/>
          <a:lstStyle>
            <a:lvl1pPr>
              <a:defRPr/>
            </a:lvl1pPr>
          </a:lstStyle>
          <a:p>
            <a:pPr>
              <a:defRPr/>
            </a:pPr>
            <a:fld id="{AF06DA56-0FB1-4D5F-B2E8-72B32419BF9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37861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cap="all" baseline="0">
                <a:solidFill>
                  <a:srgbClr val="005C46"/>
                </a:solidFill>
                <a:latin typeface="Aharoni" pitchFamily="2" charset="-79"/>
                <a:cs typeface="Aharoni" pitchFamily="2" charset="-79"/>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3810000"/>
          </a:xfrm>
        </p:spPr>
        <p:txBody>
          <a:bodyPr/>
          <a:lstStyle>
            <a:lvl1pPr marL="0" indent="0" algn="ctr">
              <a:buNone/>
              <a:defRPr sz="2800" b="0" u="none" baseline="0">
                <a:solidFill>
                  <a:schemeClr val="tx1">
                    <a:lumMod val="65000"/>
                    <a:lumOff val="35000"/>
                  </a:schemeClr>
                </a:solidFill>
                <a:latin typeface="+mn-lt"/>
              </a:defRPr>
            </a:lvl1pPr>
            <a:lvl2pPr>
              <a:defRPr sz="2400" b="0">
                <a:solidFill>
                  <a:schemeClr val="tx1">
                    <a:lumMod val="65000"/>
                    <a:lumOff val="35000"/>
                  </a:schemeClr>
                </a:solidFill>
                <a:latin typeface="+mn-lt"/>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Slide Number Placeholder 5"/>
          <p:cNvSpPr>
            <a:spLocks noGrp="1"/>
          </p:cNvSpPr>
          <p:nvPr>
            <p:ph type="sldNum" sz="quarter" idx="10"/>
          </p:nvPr>
        </p:nvSpPr>
        <p:spPr/>
        <p:txBody>
          <a:bodyPr/>
          <a:lstStyle>
            <a:lvl1pPr>
              <a:defRPr/>
            </a:lvl1pPr>
          </a:lstStyle>
          <a:p>
            <a:pPr>
              <a:defRPr/>
            </a:pPr>
            <a:fld id="{4FEF0515-EECE-459E-82F7-01A432793BE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63434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40386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DE66DB-1962-4028-A763-E8404B732074}" type="slidenum">
              <a:rPr lang="en-US"/>
              <a:pPr>
                <a:defRPr/>
              </a:pPr>
              <a:t>‹#›</a:t>
            </a:fld>
            <a:endParaRPr lang="en-US"/>
          </a:p>
        </p:txBody>
      </p:sp>
    </p:spTree>
    <p:extLst>
      <p:ext uri="{BB962C8B-B14F-4D97-AF65-F5344CB8AC3E}">
        <p14:creationId xmlns:p14="http://schemas.microsoft.com/office/powerpoint/2010/main" val="393451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B8B33A-4073-4372-9C5B-B84E006BEC3D}" type="slidenum">
              <a:rPr lang="en-US"/>
              <a:pPr>
                <a:defRPr/>
              </a:pPr>
              <a:t>‹#›</a:t>
            </a:fld>
            <a:endParaRPr lang="en-US"/>
          </a:p>
        </p:txBody>
      </p:sp>
    </p:spTree>
    <p:extLst>
      <p:ext uri="{BB962C8B-B14F-4D97-AF65-F5344CB8AC3E}">
        <p14:creationId xmlns:p14="http://schemas.microsoft.com/office/powerpoint/2010/main" val="268795462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2.xml"/><Relationship Id="rId7" Type="http://schemas.openxmlformats.org/officeDocument/2006/relationships/theme" Target="../theme/theme10.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image" Target="../media/image4.jpeg"/></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7.xml"/><Relationship Id="rId1" Type="http://schemas.openxmlformats.org/officeDocument/2006/relationships/slideLayout" Target="../slideLayouts/slideLayout1.xml"/></Relationships>
</file>

<file path=ppt/slideMasters/_rels/slideMaster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4.jpeg"/><Relationship Id="rId5" Type="http://schemas.openxmlformats.org/officeDocument/2006/relationships/slideLayout" Target="../slideLayouts/slideLayout6.xml"/><Relationship Id="rId10" Type="http://schemas.openxmlformats.org/officeDocument/2006/relationships/image" Target="../media/image3.png"/><Relationship Id="rId4" Type="http://schemas.openxmlformats.org/officeDocument/2006/relationships/slideLayout" Target="../slideLayouts/slideLayout5.xml"/><Relationship Id="rId9"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6" name="Rectangle 6"/>
          <p:cNvSpPr>
            <a:spLocks noGrp="1" noChangeArrowheads="1"/>
          </p:cNvSpPr>
          <p:nvPr>
            <p:ph type="sldNum" sz="quarter" idx="4"/>
          </p:nvPr>
        </p:nvSpPr>
        <p:spPr bwMode="auto">
          <a:xfrm>
            <a:off x="7772400" y="6245225"/>
            <a:ext cx="9144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b="1">
                <a:solidFill>
                  <a:schemeClr val="accent1"/>
                </a:solidFill>
                <a:latin typeface="Calibri" pitchFamily="34" charset="0"/>
                <a:cs typeface="Calibri" pitchFamily="34" charset="0"/>
              </a:defRPr>
            </a:lvl1pPr>
          </a:lstStyle>
          <a:p>
            <a:pPr>
              <a:defRPr/>
            </a:pPr>
            <a:fld id="{1920E44E-FCE6-4E4E-B082-F66398FAAA0A}" type="slidenum">
              <a:rPr lang="en-US" smtClean="0">
                <a:solidFill>
                  <a:srgbClr val="7498BF"/>
                </a:solidFill>
              </a:rPr>
              <a:pPr>
                <a:defRPr/>
              </a:pPr>
              <a:t>‹#›</a:t>
            </a:fld>
            <a:endParaRPr lang="en-US" dirty="0">
              <a:solidFill>
                <a:srgbClr val="7498BF"/>
              </a:solidFill>
            </a:endParaRPr>
          </a:p>
        </p:txBody>
      </p:sp>
      <p:sp>
        <p:nvSpPr>
          <p:cNvPr id="30727" name="Rectangle 7"/>
          <p:cNvSpPr>
            <a:spLocks noChangeArrowheads="1"/>
          </p:cNvSpPr>
          <p:nvPr/>
        </p:nvSpPr>
        <p:spPr bwMode="auto">
          <a:xfrm>
            <a:off x="0" y="0"/>
            <a:ext cx="9144000" cy="1143000"/>
          </a:xfrm>
          <a:prstGeom prst="rect">
            <a:avLst/>
          </a:prstGeom>
          <a:gradFill rotWithShape="1">
            <a:gsLst>
              <a:gs pos="0">
                <a:srgbClr val="01508B"/>
              </a:gs>
              <a:gs pos="100000">
                <a:schemeClr val="tx1"/>
              </a:gs>
            </a:gsLst>
            <a:lin ang="5400000" scaled="1"/>
          </a:gradFill>
          <a:ln w="9525">
            <a:solidFill>
              <a:schemeClr val="tx1"/>
            </a:solidFill>
            <a:miter lim="800000"/>
            <a:headEnd/>
            <a:tailEnd/>
          </a:ln>
          <a:effectLst/>
        </p:spPr>
        <p:txBody>
          <a:bodyPr wrap="none" anchor="ctr"/>
          <a:lstStyle/>
          <a:p>
            <a:pPr algn="ctr">
              <a:defRPr/>
            </a:pPr>
            <a:endParaRPr lang="en-US" dirty="0">
              <a:solidFill>
                <a:srgbClr val="003580"/>
              </a:solidFill>
            </a:endParaRPr>
          </a:p>
        </p:txBody>
      </p:sp>
      <p:sp>
        <p:nvSpPr>
          <p:cNvPr id="30722" name="Rectangle 2"/>
          <p:cNvSpPr>
            <a:spLocks noGrp="1" noChangeArrowheads="1"/>
          </p:cNvSpPr>
          <p:nvPr>
            <p:ph type="title"/>
          </p:nvPr>
        </p:nvSpPr>
        <p:spPr bwMode="auto">
          <a:xfrm>
            <a:off x="152400" y="228600"/>
            <a:ext cx="88392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8" name="Picture 7" descr="chcs horizontal logo large.jpg"/>
          <p:cNvPicPr>
            <a:picLocks noChangeAspect="1"/>
          </p:cNvPicPr>
          <p:nvPr userDrawn="1"/>
        </p:nvPicPr>
        <p:blipFill>
          <a:blip r:embed="rId2" cstate="print"/>
          <a:stretch>
            <a:fillRect/>
          </a:stretch>
        </p:blipFill>
        <p:spPr>
          <a:xfrm>
            <a:off x="228599" y="6400800"/>
            <a:ext cx="2625983" cy="274319"/>
          </a:xfrm>
          <a:prstGeom prst="rect">
            <a:avLst/>
          </a:prstGeom>
        </p:spPr>
      </p:pic>
    </p:spTree>
  </p:cSld>
  <p:clrMap bg1="lt1" tx1="dk1" bg2="lt2" tx2="dk2" accent1="accent1" accent2="accent2" accent3="accent3" accent4="accent4" accent5="accent5" accent6="accent6" hlink="hlink" folHlink="folHlink"/>
  <p:hf hdr="0" ftr="0" dt="0"/>
  <p:txStyles>
    <p:titleStyle>
      <a:lvl1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Calibri" pitchFamily="34" charset="0"/>
          <a:ea typeface="+mj-ea"/>
          <a:cs typeface="Calibri" pitchFamily="34" charset="0"/>
        </a:defRPr>
      </a:lvl1pPr>
      <a:lvl2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5pPr>
      <a:lvl6pPr marL="4572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6pPr>
      <a:lvl7pPr marL="9144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7pPr>
      <a:lvl8pPr marL="13716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8pPr>
      <a:lvl9pPr marL="18288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1"/>
        </a:buClr>
        <a:buChar char="•"/>
        <a:defRPr sz="2800">
          <a:solidFill>
            <a:schemeClr val="tx1"/>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lr>
          <a:schemeClr val="accent1"/>
        </a:buClr>
        <a:buSzPct val="50000"/>
        <a:buFont typeface="Arial" charset="0"/>
        <a:buChar char="►"/>
        <a:defRPr sz="2400">
          <a:solidFill>
            <a:schemeClr val="tx1"/>
          </a:solidFill>
          <a:latin typeface="Calibri" pitchFamily="34" charset="0"/>
          <a:cs typeface="Calibri" pitchFamily="34" charset="0"/>
        </a:defRPr>
      </a:lvl2pPr>
      <a:lvl3pPr marL="11430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Calibri" pitchFamily="34" charset="0"/>
          <a:cs typeface="Calibri" pitchFamily="34" charset="0"/>
        </a:defRPr>
      </a:lvl3pPr>
      <a:lvl4pPr marL="1600200" indent="-228600" algn="l" rtl="0" eaLnBrk="0" fontAlgn="base" hangingPunct="0">
        <a:spcBef>
          <a:spcPct val="20000"/>
        </a:spcBef>
        <a:spcAft>
          <a:spcPct val="0"/>
        </a:spcAft>
        <a:buClr>
          <a:schemeClr val="accent1"/>
        </a:buClr>
        <a:buFont typeface="Arial" charset="0"/>
        <a:buChar char="–"/>
        <a:defRPr>
          <a:solidFill>
            <a:schemeClr val="tx1"/>
          </a:solidFill>
          <a:latin typeface="Calibri" pitchFamily="34" charset="0"/>
          <a:cs typeface="Calibri" pitchFamily="34" charset="0"/>
        </a:defRPr>
      </a:lvl4pPr>
      <a:lvl5pPr marL="2057400" indent="-228600" algn="l" rtl="0" eaLnBrk="0" fontAlgn="base" hangingPunct="0">
        <a:spcBef>
          <a:spcPct val="20000"/>
        </a:spcBef>
        <a:spcAft>
          <a:spcPct val="0"/>
        </a:spcAft>
        <a:buClr>
          <a:schemeClr val="accent1"/>
        </a:buClr>
        <a:buChar char="»"/>
        <a:defRPr sz="1600">
          <a:solidFill>
            <a:schemeClr val="tx1"/>
          </a:solidFill>
          <a:latin typeface="Calibri" pitchFamily="34" charset="0"/>
          <a:cs typeface="Calibri" pitchFamily="34" charset="0"/>
        </a:defRPr>
      </a:lvl5pPr>
      <a:lvl6pPr marL="2514600" indent="-228600" algn="l" rtl="0" eaLnBrk="1" fontAlgn="base" hangingPunct="1">
        <a:spcBef>
          <a:spcPct val="20000"/>
        </a:spcBef>
        <a:spcAft>
          <a:spcPct val="0"/>
        </a:spcAft>
        <a:buClr>
          <a:schemeClr val="accent1"/>
        </a:buClr>
        <a:buChar char="»"/>
        <a:defRPr sz="16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16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16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Master title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First level</a:t>
            </a:r>
          </a:p>
          <a:p>
            <a:pPr lvl="1"/>
            <a:r>
              <a:rPr lang="en-US" altLang="en-US" smtClean="0"/>
              <a:t>Second level</a:t>
            </a:r>
          </a:p>
          <a:p>
            <a:pPr lvl="1"/>
            <a:r>
              <a:rPr lang="en-US" altLang="en-US" smtClean="0"/>
              <a:t>More information about this </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4BC3793-CD11-4D44-8706-C425021EBF50}" type="datetimeFigureOut">
              <a:rPr lang="en-US">
                <a:solidFill>
                  <a:prstClr val="black">
                    <a:tint val="75000"/>
                  </a:prstClr>
                </a:solidFill>
              </a:rPr>
              <a:pPr>
                <a:defRPr/>
              </a:pPr>
              <a:t>9/2/2014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A80CE07-BDB6-4157-9E4D-C0BDDF585206}" type="slidenum">
              <a:rPr lang="en-US">
                <a:solidFill>
                  <a:prstClr val="black">
                    <a:tint val="75000"/>
                  </a:prstClr>
                </a:solidFill>
              </a:rPr>
              <a:pPr>
                <a:defRPr/>
              </a:pPr>
              <a:t>‹#›</a:t>
            </a:fld>
            <a:endParaRPr lang="en-US">
              <a:solidFill>
                <a:prstClr val="black">
                  <a:tint val="75000"/>
                </a:prstClr>
              </a:solidFill>
            </a:endParaRPr>
          </a:p>
        </p:txBody>
      </p:sp>
      <p:pic>
        <p:nvPicPr>
          <p:cNvPr id="1031" name="Picture 3"/>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5575300"/>
            <a:ext cx="9144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457200" y="5575300"/>
            <a:ext cx="15113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7097224"/>
      </p:ext>
    </p:extLst>
  </p:cSld>
  <p:clrMap bg1="lt1" tx1="dk1" bg2="lt2" tx2="dk2" accent1="accent1" accent2="accent2" accent3="accent3" accent4="accent4" accent5="accent5" accent6="accent6" hlink="hlink" folHlink="folHlink"/>
  <p:sldLayoutIdLst>
    <p:sldLayoutId id="2147483934" r:id="rId1"/>
    <p:sldLayoutId id="2147483935" r:id="rId2"/>
    <p:sldLayoutId id="2147483936" r:id="rId3"/>
    <p:sldLayoutId id="2147483937" r:id="rId4"/>
    <p:sldLayoutId id="2147483938" r:id="rId5"/>
    <p:sldLayoutId id="2147483939" r:id="rId6"/>
  </p:sldLayoutIdLst>
  <p:txStyles>
    <p:titleStyle>
      <a:lvl1pPr algn="ctr" rtl="0" eaLnBrk="0" fontAlgn="base" hangingPunct="0">
        <a:spcBef>
          <a:spcPct val="0"/>
        </a:spcBef>
        <a:spcAft>
          <a:spcPct val="0"/>
        </a:spcAft>
        <a:defRPr sz="4400" kern="1200" cap="all">
          <a:solidFill>
            <a:srgbClr val="005C46"/>
          </a:solidFill>
          <a:latin typeface="Aharoni" pitchFamily="2" charset="-79"/>
          <a:ea typeface="+mj-ea"/>
          <a:cs typeface="Aharoni" pitchFamily="2" charset="-79"/>
        </a:defRPr>
      </a:lvl1pPr>
      <a:lvl2pPr algn="ctr" rtl="0" eaLnBrk="0" fontAlgn="base" hangingPunct="0">
        <a:spcBef>
          <a:spcPct val="0"/>
        </a:spcBef>
        <a:spcAft>
          <a:spcPct val="0"/>
        </a:spcAft>
        <a:defRPr sz="4400">
          <a:solidFill>
            <a:srgbClr val="005C46"/>
          </a:solidFill>
          <a:latin typeface="Aharoni" pitchFamily="2" charset="-79"/>
          <a:cs typeface="Aharoni" pitchFamily="2" charset="-79"/>
        </a:defRPr>
      </a:lvl2pPr>
      <a:lvl3pPr algn="ctr" rtl="0" eaLnBrk="0" fontAlgn="base" hangingPunct="0">
        <a:spcBef>
          <a:spcPct val="0"/>
        </a:spcBef>
        <a:spcAft>
          <a:spcPct val="0"/>
        </a:spcAft>
        <a:defRPr sz="4400">
          <a:solidFill>
            <a:srgbClr val="005C46"/>
          </a:solidFill>
          <a:latin typeface="Aharoni" pitchFamily="2" charset="-79"/>
          <a:cs typeface="Aharoni" pitchFamily="2" charset="-79"/>
        </a:defRPr>
      </a:lvl3pPr>
      <a:lvl4pPr algn="ctr" rtl="0" eaLnBrk="0" fontAlgn="base" hangingPunct="0">
        <a:spcBef>
          <a:spcPct val="0"/>
        </a:spcBef>
        <a:spcAft>
          <a:spcPct val="0"/>
        </a:spcAft>
        <a:defRPr sz="4400">
          <a:solidFill>
            <a:srgbClr val="005C46"/>
          </a:solidFill>
          <a:latin typeface="Aharoni" pitchFamily="2" charset="-79"/>
          <a:cs typeface="Aharoni" pitchFamily="2" charset="-79"/>
        </a:defRPr>
      </a:lvl4pPr>
      <a:lvl5pPr algn="ctr" rtl="0" eaLnBrk="0" fontAlgn="base" hangingPunct="0">
        <a:spcBef>
          <a:spcPct val="0"/>
        </a:spcBef>
        <a:spcAft>
          <a:spcPct val="0"/>
        </a:spcAft>
        <a:defRPr sz="4400">
          <a:solidFill>
            <a:srgbClr val="005C46"/>
          </a:solidFill>
          <a:latin typeface="Aharoni" pitchFamily="2" charset="-79"/>
          <a:cs typeface="Aharoni" pitchFamily="2" charset="-79"/>
        </a:defRPr>
      </a:lvl5pPr>
      <a:lvl6pPr marL="457200" algn="ctr" rtl="0" fontAlgn="base">
        <a:spcBef>
          <a:spcPct val="0"/>
        </a:spcBef>
        <a:spcAft>
          <a:spcPct val="0"/>
        </a:spcAft>
        <a:defRPr sz="4400">
          <a:solidFill>
            <a:srgbClr val="005C46"/>
          </a:solidFill>
          <a:latin typeface="Aharoni" pitchFamily="2" charset="-79"/>
          <a:cs typeface="Aharoni" pitchFamily="2" charset="-79"/>
        </a:defRPr>
      </a:lvl6pPr>
      <a:lvl7pPr marL="914400" algn="ctr" rtl="0" fontAlgn="base">
        <a:spcBef>
          <a:spcPct val="0"/>
        </a:spcBef>
        <a:spcAft>
          <a:spcPct val="0"/>
        </a:spcAft>
        <a:defRPr sz="4400">
          <a:solidFill>
            <a:srgbClr val="005C46"/>
          </a:solidFill>
          <a:latin typeface="Aharoni" pitchFamily="2" charset="-79"/>
          <a:cs typeface="Aharoni" pitchFamily="2" charset="-79"/>
        </a:defRPr>
      </a:lvl7pPr>
      <a:lvl8pPr marL="1371600" algn="ctr" rtl="0" fontAlgn="base">
        <a:spcBef>
          <a:spcPct val="0"/>
        </a:spcBef>
        <a:spcAft>
          <a:spcPct val="0"/>
        </a:spcAft>
        <a:defRPr sz="4400">
          <a:solidFill>
            <a:srgbClr val="005C46"/>
          </a:solidFill>
          <a:latin typeface="Aharoni" pitchFamily="2" charset="-79"/>
          <a:cs typeface="Aharoni" pitchFamily="2" charset="-79"/>
        </a:defRPr>
      </a:lvl8pPr>
      <a:lvl9pPr marL="1828800" algn="ctr" rtl="0" fontAlgn="base">
        <a:spcBef>
          <a:spcPct val="0"/>
        </a:spcBef>
        <a:spcAft>
          <a:spcPct val="0"/>
        </a:spcAft>
        <a:defRPr sz="4400">
          <a:solidFill>
            <a:srgbClr val="005C46"/>
          </a:solidFill>
          <a:latin typeface="Aharoni" pitchFamily="2" charset="-79"/>
          <a:cs typeface="Aharoni" pitchFamily="2" charset="-79"/>
        </a:defRPr>
      </a:lvl9pPr>
    </p:titleStyle>
    <p:bodyStyle>
      <a:lvl1pPr marL="457200" indent="-457200" algn="l" rtl="0" eaLnBrk="0" fontAlgn="base" hangingPunct="0">
        <a:spcBef>
          <a:spcPct val="20000"/>
        </a:spcBef>
        <a:spcAft>
          <a:spcPct val="0"/>
        </a:spcAft>
        <a:buClr>
          <a:srgbClr val="4A452A"/>
        </a:buClr>
        <a:buFont typeface="Arial" charset="0"/>
        <a:buChar char="•"/>
        <a:defRPr sz="3200" kern="1200">
          <a:solidFill>
            <a:srgbClr val="595959"/>
          </a:solidFill>
          <a:latin typeface="+mn-lt"/>
          <a:ea typeface="+mn-ea"/>
          <a:cs typeface="+mn-cs"/>
        </a:defRPr>
      </a:lvl1pPr>
      <a:lvl2pPr marL="800100" indent="-342900" algn="l" rtl="0" eaLnBrk="0" fontAlgn="base" hangingPunct="0">
        <a:spcBef>
          <a:spcPct val="20000"/>
        </a:spcBef>
        <a:spcAft>
          <a:spcPct val="0"/>
        </a:spcAft>
        <a:buClr>
          <a:srgbClr val="948A54"/>
        </a:buClr>
        <a:buFont typeface="Century Gothic" pitchFamily="34" charset="0"/>
        <a:buChar char="→"/>
        <a:defRPr sz="2400" kern="1200">
          <a:solidFill>
            <a:srgbClr val="595959"/>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rgbClr val="595959"/>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595959"/>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6" name="Rectangle 6"/>
          <p:cNvSpPr>
            <a:spLocks noGrp="1" noChangeArrowheads="1"/>
          </p:cNvSpPr>
          <p:nvPr>
            <p:ph type="sldNum" sz="quarter" idx="4"/>
          </p:nvPr>
        </p:nvSpPr>
        <p:spPr bwMode="auto">
          <a:xfrm>
            <a:off x="7772400" y="6245225"/>
            <a:ext cx="9144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b="1">
                <a:solidFill>
                  <a:schemeClr val="accent1"/>
                </a:solidFill>
                <a:latin typeface="Calibri" pitchFamily="34" charset="0"/>
                <a:cs typeface="Calibri" pitchFamily="34" charset="0"/>
              </a:defRPr>
            </a:lvl1pPr>
          </a:lstStyle>
          <a:p>
            <a:pPr>
              <a:defRPr/>
            </a:pPr>
            <a:fld id="{1920E44E-FCE6-4E4E-B082-F66398FAAA0A}" type="slidenum">
              <a:rPr lang="en-US" smtClean="0">
                <a:solidFill>
                  <a:srgbClr val="7498BF"/>
                </a:solidFill>
              </a:rPr>
              <a:pPr>
                <a:defRPr/>
              </a:pPr>
              <a:t>‹#›</a:t>
            </a:fld>
            <a:endParaRPr lang="en-US" dirty="0">
              <a:solidFill>
                <a:srgbClr val="7498BF"/>
              </a:solidFill>
            </a:endParaRPr>
          </a:p>
        </p:txBody>
      </p:sp>
      <p:sp>
        <p:nvSpPr>
          <p:cNvPr id="30727" name="Rectangle 7"/>
          <p:cNvSpPr>
            <a:spLocks noChangeArrowheads="1"/>
          </p:cNvSpPr>
          <p:nvPr/>
        </p:nvSpPr>
        <p:spPr bwMode="auto">
          <a:xfrm>
            <a:off x="0" y="0"/>
            <a:ext cx="9144000" cy="1143000"/>
          </a:xfrm>
          <a:prstGeom prst="rect">
            <a:avLst/>
          </a:prstGeom>
          <a:gradFill rotWithShape="1">
            <a:gsLst>
              <a:gs pos="0">
                <a:srgbClr val="01508B"/>
              </a:gs>
              <a:gs pos="100000">
                <a:schemeClr val="tx1"/>
              </a:gs>
            </a:gsLst>
            <a:lin ang="5400000" scaled="1"/>
          </a:gradFill>
          <a:ln w="9525">
            <a:solidFill>
              <a:schemeClr val="tx1"/>
            </a:solidFill>
            <a:miter lim="800000"/>
            <a:headEnd/>
            <a:tailEnd/>
          </a:ln>
          <a:effectLst/>
        </p:spPr>
        <p:txBody>
          <a:bodyPr wrap="none" anchor="ctr"/>
          <a:lstStyle/>
          <a:p>
            <a:pPr algn="ctr">
              <a:defRPr/>
            </a:pPr>
            <a:endParaRPr lang="en-US" dirty="0">
              <a:solidFill>
                <a:srgbClr val="003580"/>
              </a:solidFill>
            </a:endParaRPr>
          </a:p>
        </p:txBody>
      </p:sp>
      <p:sp>
        <p:nvSpPr>
          <p:cNvPr id="30722" name="Rectangle 2"/>
          <p:cNvSpPr>
            <a:spLocks noGrp="1" noChangeArrowheads="1"/>
          </p:cNvSpPr>
          <p:nvPr>
            <p:ph type="title"/>
          </p:nvPr>
        </p:nvSpPr>
        <p:spPr bwMode="auto">
          <a:xfrm>
            <a:off x="152400" y="228600"/>
            <a:ext cx="88392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8" name="Picture 7" descr="chcs horizontal logo large.jpg"/>
          <p:cNvPicPr>
            <a:picLocks noChangeAspect="1"/>
          </p:cNvPicPr>
          <p:nvPr userDrawn="1"/>
        </p:nvPicPr>
        <p:blipFill>
          <a:blip r:embed="rId2" cstate="print"/>
          <a:stretch>
            <a:fillRect/>
          </a:stretch>
        </p:blipFill>
        <p:spPr>
          <a:xfrm>
            <a:off x="228599" y="6400800"/>
            <a:ext cx="2625983" cy="274319"/>
          </a:xfrm>
          <a:prstGeom prst="rect">
            <a:avLst/>
          </a:prstGeom>
        </p:spPr>
      </p:pic>
    </p:spTree>
  </p:cSld>
  <p:clrMap bg1="lt1" tx1="dk1" bg2="lt2" tx2="dk2" accent1="accent1" accent2="accent2" accent3="accent3" accent4="accent4" accent5="accent5" accent6="accent6" hlink="hlink" folHlink="folHlink"/>
  <p:hf hdr="0" ftr="0" dt="0"/>
  <p:txStyles>
    <p:titleStyle>
      <a:lvl1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Calibri" pitchFamily="34" charset="0"/>
          <a:ea typeface="+mj-ea"/>
          <a:cs typeface="Calibri" pitchFamily="34" charset="0"/>
        </a:defRPr>
      </a:lvl1pPr>
      <a:lvl2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5pPr>
      <a:lvl6pPr marL="4572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6pPr>
      <a:lvl7pPr marL="9144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7pPr>
      <a:lvl8pPr marL="13716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8pPr>
      <a:lvl9pPr marL="18288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1"/>
        </a:buClr>
        <a:buChar char="•"/>
        <a:defRPr sz="2800">
          <a:solidFill>
            <a:schemeClr val="tx1"/>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lr>
          <a:schemeClr val="accent1"/>
        </a:buClr>
        <a:buSzPct val="50000"/>
        <a:buFont typeface="Arial" charset="0"/>
        <a:buChar char="►"/>
        <a:defRPr sz="2400">
          <a:solidFill>
            <a:schemeClr val="tx1"/>
          </a:solidFill>
          <a:latin typeface="Calibri" pitchFamily="34" charset="0"/>
          <a:cs typeface="Calibri" pitchFamily="34" charset="0"/>
        </a:defRPr>
      </a:lvl2pPr>
      <a:lvl3pPr marL="11430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Calibri" pitchFamily="34" charset="0"/>
          <a:cs typeface="Calibri" pitchFamily="34" charset="0"/>
        </a:defRPr>
      </a:lvl3pPr>
      <a:lvl4pPr marL="1600200" indent="-228600" algn="l" rtl="0" eaLnBrk="0" fontAlgn="base" hangingPunct="0">
        <a:spcBef>
          <a:spcPct val="20000"/>
        </a:spcBef>
        <a:spcAft>
          <a:spcPct val="0"/>
        </a:spcAft>
        <a:buClr>
          <a:schemeClr val="accent1"/>
        </a:buClr>
        <a:buFont typeface="Arial" charset="0"/>
        <a:buChar char="–"/>
        <a:defRPr>
          <a:solidFill>
            <a:schemeClr val="tx1"/>
          </a:solidFill>
          <a:latin typeface="Calibri" pitchFamily="34" charset="0"/>
          <a:cs typeface="Calibri" pitchFamily="34" charset="0"/>
        </a:defRPr>
      </a:lvl4pPr>
      <a:lvl5pPr marL="2057400" indent="-228600" algn="l" rtl="0" eaLnBrk="0" fontAlgn="base" hangingPunct="0">
        <a:spcBef>
          <a:spcPct val="20000"/>
        </a:spcBef>
        <a:spcAft>
          <a:spcPct val="0"/>
        </a:spcAft>
        <a:buClr>
          <a:schemeClr val="accent1"/>
        </a:buClr>
        <a:buChar char="»"/>
        <a:defRPr sz="1600">
          <a:solidFill>
            <a:schemeClr val="tx1"/>
          </a:solidFill>
          <a:latin typeface="Calibri" pitchFamily="34" charset="0"/>
          <a:cs typeface="Calibri" pitchFamily="34" charset="0"/>
        </a:defRPr>
      </a:lvl5pPr>
      <a:lvl6pPr marL="2514600" indent="-228600" algn="l" rtl="0" eaLnBrk="1" fontAlgn="base" hangingPunct="1">
        <a:spcBef>
          <a:spcPct val="20000"/>
        </a:spcBef>
        <a:spcAft>
          <a:spcPct val="0"/>
        </a:spcAft>
        <a:buClr>
          <a:schemeClr val="accent1"/>
        </a:buClr>
        <a:buChar char="»"/>
        <a:defRPr sz="16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16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16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6" name="Rectangle 6"/>
          <p:cNvSpPr>
            <a:spLocks noGrp="1" noChangeArrowheads="1"/>
          </p:cNvSpPr>
          <p:nvPr>
            <p:ph type="sldNum" sz="quarter" idx="4"/>
          </p:nvPr>
        </p:nvSpPr>
        <p:spPr bwMode="auto">
          <a:xfrm>
            <a:off x="7772400" y="6245225"/>
            <a:ext cx="9144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b="1">
                <a:solidFill>
                  <a:schemeClr val="accent1"/>
                </a:solidFill>
                <a:latin typeface="Calibri" pitchFamily="34" charset="0"/>
                <a:cs typeface="Calibri" pitchFamily="34" charset="0"/>
              </a:defRPr>
            </a:lvl1pPr>
          </a:lstStyle>
          <a:p>
            <a:pPr>
              <a:defRPr/>
            </a:pPr>
            <a:fld id="{1920E44E-FCE6-4E4E-B082-F66398FAAA0A}" type="slidenum">
              <a:rPr lang="en-US" smtClean="0">
                <a:solidFill>
                  <a:srgbClr val="7498BF"/>
                </a:solidFill>
              </a:rPr>
              <a:pPr>
                <a:defRPr/>
              </a:pPr>
              <a:t>‹#›</a:t>
            </a:fld>
            <a:endParaRPr lang="en-US" dirty="0">
              <a:solidFill>
                <a:srgbClr val="7498BF"/>
              </a:solidFill>
            </a:endParaRPr>
          </a:p>
        </p:txBody>
      </p:sp>
      <p:sp>
        <p:nvSpPr>
          <p:cNvPr id="30727" name="Rectangle 7"/>
          <p:cNvSpPr>
            <a:spLocks noChangeArrowheads="1"/>
          </p:cNvSpPr>
          <p:nvPr/>
        </p:nvSpPr>
        <p:spPr bwMode="auto">
          <a:xfrm>
            <a:off x="0" y="0"/>
            <a:ext cx="9144000" cy="1143000"/>
          </a:xfrm>
          <a:prstGeom prst="rect">
            <a:avLst/>
          </a:prstGeom>
          <a:gradFill rotWithShape="1">
            <a:gsLst>
              <a:gs pos="0">
                <a:srgbClr val="01508B"/>
              </a:gs>
              <a:gs pos="100000">
                <a:schemeClr val="tx1"/>
              </a:gs>
            </a:gsLst>
            <a:lin ang="5400000" scaled="1"/>
          </a:gradFill>
          <a:ln w="9525">
            <a:solidFill>
              <a:schemeClr val="tx1"/>
            </a:solidFill>
            <a:miter lim="800000"/>
            <a:headEnd/>
            <a:tailEnd/>
          </a:ln>
          <a:effectLst/>
        </p:spPr>
        <p:txBody>
          <a:bodyPr wrap="none" anchor="ctr"/>
          <a:lstStyle/>
          <a:p>
            <a:pPr algn="ctr">
              <a:defRPr/>
            </a:pPr>
            <a:endParaRPr lang="en-US" dirty="0">
              <a:solidFill>
                <a:srgbClr val="003580"/>
              </a:solidFill>
            </a:endParaRPr>
          </a:p>
        </p:txBody>
      </p:sp>
      <p:sp>
        <p:nvSpPr>
          <p:cNvPr id="30722" name="Rectangle 2"/>
          <p:cNvSpPr>
            <a:spLocks noGrp="1" noChangeArrowheads="1"/>
          </p:cNvSpPr>
          <p:nvPr>
            <p:ph type="title"/>
          </p:nvPr>
        </p:nvSpPr>
        <p:spPr bwMode="auto">
          <a:xfrm>
            <a:off x="152400" y="228600"/>
            <a:ext cx="88392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8" name="Picture 7" descr="chcs horizontal logo large.jpg"/>
          <p:cNvPicPr>
            <a:picLocks noChangeAspect="1"/>
          </p:cNvPicPr>
          <p:nvPr userDrawn="1"/>
        </p:nvPicPr>
        <p:blipFill>
          <a:blip r:embed="rId2" cstate="print"/>
          <a:stretch>
            <a:fillRect/>
          </a:stretch>
        </p:blipFill>
        <p:spPr>
          <a:xfrm>
            <a:off x="228599" y="6400800"/>
            <a:ext cx="2625983" cy="274319"/>
          </a:xfrm>
          <a:prstGeom prst="rect">
            <a:avLst/>
          </a:prstGeom>
        </p:spPr>
      </p:pic>
    </p:spTree>
  </p:cSld>
  <p:clrMap bg1="lt1" tx1="dk1" bg2="lt2" tx2="dk2" accent1="accent1" accent2="accent2" accent3="accent3" accent4="accent4" accent5="accent5" accent6="accent6" hlink="hlink" folHlink="folHlink"/>
  <p:hf hdr="0" ftr="0" dt="0"/>
  <p:txStyles>
    <p:titleStyle>
      <a:lvl1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Calibri" pitchFamily="34" charset="0"/>
          <a:ea typeface="+mj-ea"/>
          <a:cs typeface="Calibri" pitchFamily="34" charset="0"/>
        </a:defRPr>
      </a:lvl1pPr>
      <a:lvl2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5pPr>
      <a:lvl6pPr marL="4572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6pPr>
      <a:lvl7pPr marL="9144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7pPr>
      <a:lvl8pPr marL="13716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8pPr>
      <a:lvl9pPr marL="18288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1"/>
        </a:buClr>
        <a:buChar char="•"/>
        <a:defRPr sz="2800">
          <a:solidFill>
            <a:schemeClr val="tx1"/>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lr>
          <a:schemeClr val="accent1"/>
        </a:buClr>
        <a:buSzPct val="50000"/>
        <a:buFont typeface="Arial" charset="0"/>
        <a:buChar char="►"/>
        <a:defRPr sz="2400">
          <a:solidFill>
            <a:schemeClr val="tx1"/>
          </a:solidFill>
          <a:latin typeface="Calibri" pitchFamily="34" charset="0"/>
          <a:cs typeface="Calibri" pitchFamily="34" charset="0"/>
        </a:defRPr>
      </a:lvl2pPr>
      <a:lvl3pPr marL="11430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Calibri" pitchFamily="34" charset="0"/>
          <a:cs typeface="Calibri" pitchFamily="34" charset="0"/>
        </a:defRPr>
      </a:lvl3pPr>
      <a:lvl4pPr marL="1600200" indent="-228600" algn="l" rtl="0" eaLnBrk="0" fontAlgn="base" hangingPunct="0">
        <a:spcBef>
          <a:spcPct val="20000"/>
        </a:spcBef>
        <a:spcAft>
          <a:spcPct val="0"/>
        </a:spcAft>
        <a:buClr>
          <a:schemeClr val="accent1"/>
        </a:buClr>
        <a:buFont typeface="Arial" charset="0"/>
        <a:buChar char="–"/>
        <a:defRPr>
          <a:solidFill>
            <a:schemeClr val="tx1"/>
          </a:solidFill>
          <a:latin typeface="Calibri" pitchFamily="34" charset="0"/>
          <a:cs typeface="Calibri" pitchFamily="34" charset="0"/>
        </a:defRPr>
      </a:lvl4pPr>
      <a:lvl5pPr marL="2057400" indent="-228600" algn="l" rtl="0" eaLnBrk="0" fontAlgn="base" hangingPunct="0">
        <a:spcBef>
          <a:spcPct val="20000"/>
        </a:spcBef>
        <a:spcAft>
          <a:spcPct val="0"/>
        </a:spcAft>
        <a:buClr>
          <a:schemeClr val="accent1"/>
        </a:buClr>
        <a:buChar char="»"/>
        <a:defRPr sz="1600">
          <a:solidFill>
            <a:schemeClr val="tx1"/>
          </a:solidFill>
          <a:latin typeface="Calibri" pitchFamily="34" charset="0"/>
          <a:cs typeface="Calibri" pitchFamily="34" charset="0"/>
        </a:defRPr>
      </a:lvl5pPr>
      <a:lvl6pPr marL="2514600" indent="-228600" algn="l" rtl="0" eaLnBrk="1" fontAlgn="base" hangingPunct="1">
        <a:spcBef>
          <a:spcPct val="20000"/>
        </a:spcBef>
        <a:spcAft>
          <a:spcPct val="0"/>
        </a:spcAft>
        <a:buClr>
          <a:schemeClr val="accent1"/>
        </a:buClr>
        <a:buChar char="»"/>
        <a:defRPr sz="16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16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16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6" name="Rectangle 6"/>
          <p:cNvSpPr>
            <a:spLocks noGrp="1" noChangeArrowheads="1"/>
          </p:cNvSpPr>
          <p:nvPr>
            <p:ph type="sldNum" sz="quarter" idx="4"/>
          </p:nvPr>
        </p:nvSpPr>
        <p:spPr bwMode="auto">
          <a:xfrm>
            <a:off x="7772400" y="6245225"/>
            <a:ext cx="9144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b="1">
                <a:solidFill>
                  <a:schemeClr val="accent1"/>
                </a:solidFill>
                <a:latin typeface="Calibri" pitchFamily="34" charset="0"/>
                <a:cs typeface="Calibri" pitchFamily="34" charset="0"/>
              </a:defRPr>
            </a:lvl1pPr>
          </a:lstStyle>
          <a:p>
            <a:pPr>
              <a:defRPr/>
            </a:pPr>
            <a:fld id="{1920E44E-FCE6-4E4E-B082-F66398FAAA0A}" type="slidenum">
              <a:rPr lang="en-US" smtClean="0">
                <a:solidFill>
                  <a:srgbClr val="7498BF"/>
                </a:solidFill>
              </a:rPr>
              <a:pPr>
                <a:defRPr/>
              </a:pPr>
              <a:t>‹#›</a:t>
            </a:fld>
            <a:endParaRPr lang="en-US" dirty="0">
              <a:solidFill>
                <a:srgbClr val="7498BF"/>
              </a:solidFill>
            </a:endParaRPr>
          </a:p>
        </p:txBody>
      </p:sp>
      <p:sp>
        <p:nvSpPr>
          <p:cNvPr id="30727" name="Rectangle 7"/>
          <p:cNvSpPr>
            <a:spLocks noChangeArrowheads="1"/>
          </p:cNvSpPr>
          <p:nvPr/>
        </p:nvSpPr>
        <p:spPr bwMode="auto">
          <a:xfrm>
            <a:off x="0" y="0"/>
            <a:ext cx="9144000" cy="1143000"/>
          </a:xfrm>
          <a:prstGeom prst="rect">
            <a:avLst/>
          </a:prstGeom>
          <a:gradFill rotWithShape="1">
            <a:gsLst>
              <a:gs pos="0">
                <a:srgbClr val="01508B"/>
              </a:gs>
              <a:gs pos="100000">
                <a:schemeClr val="tx1"/>
              </a:gs>
            </a:gsLst>
            <a:lin ang="5400000" scaled="1"/>
          </a:gradFill>
          <a:ln w="9525">
            <a:solidFill>
              <a:schemeClr val="tx1"/>
            </a:solidFill>
            <a:miter lim="800000"/>
            <a:headEnd/>
            <a:tailEnd/>
          </a:ln>
          <a:effectLst/>
        </p:spPr>
        <p:txBody>
          <a:bodyPr wrap="none" anchor="ctr"/>
          <a:lstStyle/>
          <a:p>
            <a:pPr algn="ctr">
              <a:defRPr/>
            </a:pPr>
            <a:endParaRPr lang="en-US" dirty="0">
              <a:solidFill>
                <a:srgbClr val="003580"/>
              </a:solidFill>
            </a:endParaRPr>
          </a:p>
        </p:txBody>
      </p:sp>
      <p:sp>
        <p:nvSpPr>
          <p:cNvPr id="30722" name="Rectangle 2"/>
          <p:cNvSpPr>
            <a:spLocks noGrp="1" noChangeArrowheads="1"/>
          </p:cNvSpPr>
          <p:nvPr>
            <p:ph type="title"/>
          </p:nvPr>
        </p:nvSpPr>
        <p:spPr bwMode="auto">
          <a:xfrm>
            <a:off x="152400" y="228600"/>
            <a:ext cx="88392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8" name="Picture 7" descr="chcs horizontal logo large.jpg"/>
          <p:cNvPicPr>
            <a:picLocks noChangeAspect="1"/>
          </p:cNvPicPr>
          <p:nvPr userDrawn="1"/>
        </p:nvPicPr>
        <p:blipFill>
          <a:blip r:embed="rId2" cstate="print"/>
          <a:stretch>
            <a:fillRect/>
          </a:stretch>
        </p:blipFill>
        <p:spPr>
          <a:xfrm>
            <a:off x="228599" y="6400800"/>
            <a:ext cx="2625983" cy="274319"/>
          </a:xfrm>
          <a:prstGeom prst="rect">
            <a:avLst/>
          </a:prstGeom>
        </p:spPr>
      </p:pic>
    </p:spTree>
  </p:cSld>
  <p:clrMap bg1="lt1" tx1="dk1" bg2="lt2" tx2="dk2" accent1="accent1" accent2="accent2" accent3="accent3" accent4="accent4" accent5="accent5" accent6="accent6" hlink="hlink" folHlink="folHlink"/>
  <p:hf hdr="0" ftr="0" dt="0"/>
  <p:txStyles>
    <p:titleStyle>
      <a:lvl1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Calibri" pitchFamily="34" charset="0"/>
          <a:ea typeface="+mj-ea"/>
          <a:cs typeface="Calibri" pitchFamily="34" charset="0"/>
        </a:defRPr>
      </a:lvl1pPr>
      <a:lvl2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5pPr>
      <a:lvl6pPr marL="4572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6pPr>
      <a:lvl7pPr marL="9144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7pPr>
      <a:lvl8pPr marL="13716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8pPr>
      <a:lvl9pPr marL="18288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1"/>
        </a:buClr>
        <a:buChar char="•"/>
        <a:defRPr sz="2800">
          <a:solidFill>
            <a:schemeClr val="tx1"/>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lr>
          <a:schemeClr val="accent1"/>
        </a:buClr>
        <a:buSzPct val="50000"/>
        <a:buFont typeface="Arial" charset="0"/>
        <a:buChar char="►"/>
        <a:defRPr sz="2400">
          <a:solidFill>
            <a:schemeClr val="tx1"/>
          </a:solidFill>
          <a:latin typeface="Calibri" pitchFamily="34" charset="0"/>
          <a:cs typeface="Calibri" pitchFamily="34" charset="0"/>
        </a:defRPr>
      </a:lvl2pPr>
      <a:lvl3pPr marL="11430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Calibri" pitchFamily="34" charset="0"/>
          <a:cs typeface="Calibri" pitchFamily="34" charset="0"/>
        </a:defRPr>
      </a:lvl3pPr>
      <a:lvl4pPr marL="1600200" indent="-228600" algn="l" rtl="0" eaLnBrk="0" fontAlgn="base" hangingPunct="0">
        <a:spcBef>
          <a:spcPct val="20000"/>
        </a:spcBef>
        <a:spcAft>
          <a:spcPct val="0"/>
        </a:spcAft>
        <a:buClr>
          <a:schemeClr val="accent1"/>
        </a:buClr>
        <a:buFont typeface="Arial" charset="0"/>
        <a:buChar char="–"/>
        <a:defRPr>
          <a:solidFill>
            <a:schemeClr val="tx1"/>
          </a:solidFill>
          <a:latin typeface="Calibri" pitchFamily="34" charset="0"/>
          <a:cs typeface="Calibri" pitchFamily="34" charset="0"/>
        </a:defRPr>
      </a:lvl4pPr>
      <a:lvl5pPr marL="2057400" indent="-228600" algn="l" rtl="0" eaLnBrk="0" fontAlgn="base" hangingPunct="0">
        <a:spcBef>
          <a:spcPct val="20000"/>
        </a:spcBef>
        <a:spcAft>
          <a:spcPct val="0"/>
        </a:spcAft>
        <a:buClr>
          <a:schemeClr val="accent1"/>
        </a:buClr>
        <a:buChar char="»"/>
        <a:defRPr sz="1600">
          <a:solidFill>
            <a:schemeClr val="tx1"/>
          </a:solidFill>
          <a:latin typeface="Calibri" pitchFamily="34" charset="0"/>
          <a:cs typeface="Calibri" pitchFamily="34" charset="0"/>
        </a:defRPr>
      </a:lvl5pPr>
      <a:lvl6pPr marL="2514600" indent="-228600" algn="l" rtl="0" eaLnBrk="1" fontAlgn="base" hangingPunct="1">
        <a:spcBef>
          <a:spcPct val="20000"/>
        </a:spcBef>
        <a:spcAft>
          <a:spcPct val="0"/>
        </a:spcAft>
        <a:buClr>
          <a:schemeClr val="accent1"/>
        </a:buClr>
        <a:buChar char="»"/>
        <a:defRPr sz="16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16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16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6" name="Rectangle 6"/>
          <p:cNvSpPr>
            <a:spLocks noGrp="1" noChangeArrowheads="1"/>
          </p:cNvSpPr>
          <p:nvPr>
            <p:ph type="sldNum" sz="quarter" idx="4"/>
          </p:nvPr>
        </p:nvSpPr>
        <p:spPr bwMode="auto">
          <a:xfrm>
            <a:off x="7772400" y="6245225"/>
            <a:ext cx="9144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b="1">
                <a:solidFill>
                  <a:schemeClr val="accent1"/>
                </a:solidFill>
                <a:latin typeface="Calibri" pitchFamily="34" charset="0"/>
                <a:cs typeface="Calibri" pitchFamily="34" charset="0"/>
              </a:defRPr>
            </a:lvl1pPr>
          </a:lstStyle>
          <a:p>
            <a:pPr>
              <a:defRPr/>
            </a:pPr>
            <a:fld id="{1920E44E-FCE6-4E4E-B082-F66398FAAA0A}" type="slidenum">
              <a:rPr lang="en-US" smtClean="0">
                <a:solidFill>
                  <a:srgbClr val="7498BF"/>
                </a:solidFill>
              </a:rPr>
              <a:pPr>
                <a:defRPr/>
              </a:pPr>
              <a:t>‹#›</a:t>
            </a:fld>
            <a:endParaRPr lang="en-US" dirty="0">
              <a:solidFill>
                <a:srgbClr val="7498BF"/>
              </a:solidFill>
            </a:endParaRPr>
          </a:p>
        </p:txBody>
      </p:sp>
      <p:sp>
        <p:nvSpPr>
          <p:cNvPr id="30727" name="Rectangle 7"/>
          <p:cNvSpPr>
            <a:spLocks noChangeArrowheads="1"/>
          </p:cNvSpPr>
          <p:nvPr/>
        </p:nvSpPr>
        <p:spPr bwMode="auto">
          <a:xfrm>
            <a:off x="0" y="0"/>
            <a:ext cx="9144000" cy="1143000"/>
          </a:xfrm>
          <a:prstGeom prst="rect">
            <a:avLst/>
          </a:prstGeom>
          <a:gradFill rotWithShape="1">
            <a:gsLst>
              <a:gs pos="0">
                <a:srgbClr val="01508B"/>
              </a:gs>
              <a:gs pos="100000">
                <a:schemeClr val="tx1"/>
              </a:gs>
            </a:gsLst>
            <a:lin ang="5400000" scaled="1"/>
          </a:gradFill>
          <a:ln w="9525">
            <a:solidFill>
              <a:schemeClr val="tx1"/>
            </a:solidFill>
            <a:miter lim="800000"/>
            <a:headEnd/>
            <a:tailEnd/>
          </a:ln>
          <a:effectLst/>
        </p:spPr>
        <p:txBody>
          <a:bodyPr wrap="none" anchor="ctr"/>
          <a:lstStyle/>
          <a:p>
            <a:pPr algn="ctr">
              <a:defRPr/>
            </a:pPr>
            <a:endParaRPr lang="en-US" dirty="0">
              <a:solidFill>
                <a:srgbClr val="003580"/>
              </a:solidFill>
            </a:endParaRPr>
          </a:p>
        </p:txBody>
      </p:sp>
      <p:sp>
        <p:nvSpPr>
          <p:cNvPr id="30722" name="Rectangle 2"/>
          <p:cNvSpPr>
            <a:spLocks noGrp="1" noChangeArrowheads="1"/>
          </p:cNvSpPr>
          <p:nvPr>
            <p:ph type="title"/>
          </p:nvPr>
        </p:nvSpPr>
        <p:spPr bwMode="auto">
          <a:xfrm>
            <a:off x="152400" y="228600"/>
            <a:ext cx="88392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8" name="Picture 7" descr="chcs horizontal logo large.jpg"/>
          <p:cNvPicPr>
            <a:picLocks noChangeAspect="1"/>
          </p:cNvPicPr>
          <p:nvPr userDrawn="1"/>
        </p:nvPicPr>
        <p:blipFill>
          <a:blip r:embed="rId2" cstate="print"/>
          <a:stretch>
            <a:fillRect/>
          </a:stretch>
        </p:blipFill>
        <p:spPr>
          <a:xfrm>
            <a:off x="228599" y="6400800"/>
            <a:ext cx="2625983" cy="274319"/>
          </a:xfrm>
          <a:prstGeom prst="rect">
            <a:avLst/>
          </a:prstGeom>
        </p:spPr>
      </p:pic>
    </p:spTree>
  </p:cSld>
  <p:clrMap bg1="lt1" tx1="dk1" bg2="lt2" tx2="dk2" accent1="accent1" accent2="accent2" accent3="accent3" accent4="accent4" accent5="accent5" accent6="accent6" hlink="hlink" folHlink="folHlink"/>
  <p:hf hdr="0" ftr="0" dt="0"/>
  <p:txStyles>
    <p:titleStyle>
      <a:lvl1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Calibri" pitchFamily="34" charset="0"/>
          <a:ea typeface="+mj-ea"/>
          <a:cs typeface="Calibri" pitchFamily="34" charset="0"/>
        </a:defRPr>
      </a:lvl1pPr>
      <a:lvl2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5pPr>
      <a:lvl6pPr marL="4572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6pPr>
      <a:lvl7pPr marL="9144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7pPr>
      <a:lvl8pPr marL="13716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8pPr>
      <a:lvl9pPr marL="18288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1"/>
        </a:buClr>
        <a:buChar char="•"/>
        <a:defRPr sz="2800">
          <a:solidFill>
            <a:schemeClr val="tx1"/>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lr>
          <a:schemeClr val="accent1"/>
        </a:buClr>
        <a:buSzPct val="50000"/>
        <a:buFont typeface="Arial" charset="0"/>
        <a:buChar char="►"/>
        <a:defRPr sz="2400">
          <a:solidFill>
            <a:schemeClr val="tx1"/>
          </a:solidFill>
          <a:latin typeface="Calibri" pitchFamily="34" charset="0"/>
          <a:cs typeface="Calibri" pitchFamily="34" charset="0"/>
        </a:defRPr>
      </a:lvl2pPr>
      <a:lvl3pPr marL="11430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Calibri" pitchFamily="34" charset="0"/>
          <a:cs typeface="Calibri" pitchFamily="34" charset="0"/>
        </a:defRPr>
      </a:lvl3pPr>
      <a:lvl4pPr marL="1600200" indent="-228600" algn="l" rtl="0" eaLnBrk="0" fontAlgn="base" hangingPunct="0">
        <a:spcBef>
          <a:spcPct val="20000"/>
        </a:spcBef>
        <a:spcAft>
          <a:spcPct val="0"/>
        </a:spcAft>
        <a:buClr>
          <a:schemeClr val="accent1"/>
        </a:buClr>
        <a:buFont typeface="Arial" charset="0"/>
        <a:buChar char="–"/>
        <a:defRPr>
          <a:solidFill>
            <a:schemeClr val="tx1"/>
          </a:solidFill>
          <a:latin typeface="Calibri" pitchFamily="34" charset="0"/>
          <a:cs typeface="Calibri" pitchFamily="34" charset="0"/>
        </a:defRPr>
      </a:lvl4pPr>
      <a:lvl5pPr marL="2057400" indent="-228600" algn="l" rtl="0" eaLnBrk="0" fontAlgn="base" hangingPunct="0">
        <a:spcBef>
          <a:spcPct val="20000"/>
        </a:spcBef>
        <a:spcAft>
          <a:spcPct val="0"/>
        </a:spcAft>
        <a:buClr>
          <a:schemeClr val="accent1"/>
        </a:buClr>
        <a:buChar char="»"/>
        <a:defRPr sz="1600">
          <a:solidFill>
            <a:schemeClr val="tx1"/>
          </a:solidFill>
          <a:latin typeface="Calibri" pitchFamily="34" charset="0"/>
          <a:cs typeface="Calibri" pitchFamily="34" charset="0"/>
        </a:defRPr>
      </a:lvl5pPr>
      <a:lvl6pPr marL="2514600" indent="-228600" algn="l" rtl="0" eaLnBrk="1" fontAlgn="base" hangingPunct="1">
        <a:spcBef>
          <a:spcPct val="20000"/>
        </a:spcBef>
        <a:spcAft>
          <a:spcPct val="0"/>
        </a:spcAft>
        <a:buClr>
          <a:schemeClr val="accent1"/>
        </a:buClr>
        <a:buChar char="»"/>
        <a:defRPr sz="16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16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16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6" name="Rectangle 6"/>
          <p:cNvSpPr>
            <a:spLocks noGrp="1" noChangeArrowheads="1"/>
          </p:cNvSpPr>
          <p:nvPr>
            <p:ph type="sldNum" sz="quarter" idx="4"/>
          </p:nvPr>
        </p:nvSpPr>
        <p:spPr bwMode="auto">
          <a:xfrm>
            <a:off x="7772400" y="6245225"/>
            <a:ext cx="9144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b="1">
                <a:solidFill>
                  <a:schemeClr val="accent1"/>
                </a:solidFill>
                <a:latin typeface="Calibri" pitchFamily="34" charset="0"/>
                <a:cs typeface="Calibri" pitchFamily="34" charset="0"/>
              </a:defRPr>
            </a:lvl1pPr>
          </a:lstStyle>
          <a:p>
            <a:pPr>
              <a:defRPr/>
            </a:pPr>
            <a:fld id="{1920E44E-FCE6-4E4E-B082-F66398FAAA0A}" type="slidenum">
              <a:rPr lang="en-US" smtClean="0">
                <a:solidFill>
                  <a:srgbClr val="7498BF"/>
                </a:solidFill>
              </a:rPr>
              <a:pPr>
                <a:defRPr/>
              </a:pPr>
              <a:t>‹#›</a:t>
            </a:fld>
            <a:endParaRPr lang="en-US" dirty="0">
              <a:solidFill>
                <a:srgbClr val="7498BF"/>
              </a:solidFill>
            </a:endParaRPr>
          </a:p>
        </p:txBody>
      </p:sp>
      <p:sp>
        <p:nvSpPr>
          <p:cNvPr id="30727" name="Rectangle 7"/>
          <p:cNvSpPr>
            <a:spLocks noChangeArrowheads="1"/>
          </p:cNvSpPr>
          <p:nvPr/>
        </p:nvSpPr>
        <p:spPr bwMode="auto">
          <a:xfrm>
            <a:off x="0" y="0"/>
            <a:ext cx="9144000" cy="1143000"/>
          </a:xfrm>
          <a:prstGeom prst="rect">
            <a:avLst/>
          </a:prstGeom>
          <a:gradFill rotWithShape="1">
            <a:gsLst>
              <a:gs pos="0">
                <a:srgbClr val="01508B"/>
              </a:gs>
              <a:gs pos="100000">
                <a:schemeClr val="tx1"/>
              </a:gs>
            </a:gsLst>
            <a:lin ang="5400000" scaled="1"/>
          </a:gradFill>
          <a:ln w="9525">
            <a:solidFill>
              <a:schemeClr val="tx1"/>
            </a:solidFill>
            <a:miter lim="800000"/>
            <a:headEnd/>
            <a:tailEnd/>
          </a:ln>
          <a:effectLst/>
        </p:spPr>
        <p:txBody>
          <a:bodyPr wrap="none" anchor="ctr"/>
          <a:lstStyle/>
          <a:p>
            <a:pPr algn="ctr">
              <a:defRPr/>
            </a:pPr>
            <a:endParaRPr lang="en-US" dirty="0">
              <a:solidFill>
                <a:srgbClr val="003580"/>
              </a:solidFill>
            </a:endParaRPr>
          </a:p>
        </p:txBody>
      </p:sp>
      <p:sp>
        <p:nvSpPr>
          <p:cNvPr id="30722" name="Rectangle 2"/>
          <p:cNvSpPr>
            <a:spLocks noGrp="1" noChangeArrowheads="1"/>
          </p:cNvSpPr>
          <p:nvPr>
            <p:ph type="title"/>
          </p:nvPr>
        </p:nvSpPr>
        <p:spPr bwMode="auto">
          <a:xfrm>
            <a:off x="152400" y="228600"/>
            <a:ext cx="88392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8" name="Picture 7" descr="chcs horizontal logo large.jpg"/>
          <p:cNvPicPr>
            <a:picLocks noChangeAspect="1"/>
          </p:cNvPicPr>
          <p:nvPr userDrawn="1"/>
        </p:nvPicPr>
        <p:blipFill>
          <a:blip r:embed="rId2" cstate="print"/>
          <a:stretch>
            <a:fillRect/>
          </a:stretch>
        </p:blipFill>
        <p:spPr>
          <a:xfrm>
            <a:off x="228599" y="6400800"/>
            <a:ext cx="2625983" cy="274319"/>
          </a:xfrm>
          <a:prstGeom prst="rect">
            <a:avLst/>
          </a:prstGeom>
        </p:spPr>
      </p:pic>
    </p:spTree>
  </p:cSld>
  <p:clrMap bg1="lt1" tx1="dk1" bg2="lt2" tx2="dk2" accent1="accent1" accent2="accent2" accent3="accent3" accent4="accent4" accent5="accent5" accent6="accent6" hlink="hlink" folHlink="folHlink"/>
  <p:hf hdr="0" ftr="0" dt="0"/>
  <p:txStyles>
    <p:titleStyle>
      <a:lvl1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Calibri" pitchFamily="34" charset="0"/>
          <a:ea typeface="+mj-ea"/>
          <a:cs typeface="Calibri" pitchFamily="34" charset="0"/>
        </a:defRPr>
      </a:lvl1pPr>
      <a:lvl2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5pPr>
      <a:lvl6pPr marL="4572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6pPr>
      <a:lvl7pPr marL="9144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7pPr>
      <a:lvl8pPr marL="13716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8pPr>
      <a:lvl9pPr marL="18288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1"/>
        </a:buClr>
        <a:buChar char="•"/>
        <a:defRPr sz="2800">
          <a:solidFill>
            <a:schemeClr val="tx1"/>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lr>
          <a:schemeClr val="accent1"/>
        </a:buClr>
        <a:buSzPct val="50000"/>
        <a:buFont typeface="Arial" charset="0"/>
        <a:buChar char="►"/>
        <a:defRPr sz="2400">
          <a:solidFill>
            <a:schemeClr val="tx1"/>
          </a:solidFill>
          <a:latin typeface="Calibri" pitchFamily="34" charset="0"/>
          <a:cs typeface="Calibri" pitchFamily="34" charset="0"/>
        </a:defRPr>
      </a:lvl2pPr>
      <a:lvl3pPr marL="11430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Calibri" pitchFamily="34" charset="0"/>
          <a:cs typeface="Calibri" pitchFamily="34" charset="0"/>
        </a:defRPr>
      </a:lvl3pPr>
      <a:lvl4pPr marL="1600200" indent="-228600" algn="l" rtl="0" eaLnBrk="0" fontAlgn="base" hangingPunct="0">
        <a:spcBef>
          <a:spcPct val="20000"/>
        </a:spcBef>
        <a:spcAft>
          <a:spcPct val="0"/>
        </a:spcAft>
        <a:buClr>
          <a:schemeClr val="accent1"/>
        </a:buClr>
        <a:buFont typeface="Arial" charset="0"/>
        <a:buChar char="–"/>
        <a:defRPr>
          <a:solidFill>
            <a:schemeClr val="tx1"/>
          </a:solidFill>
          <a:latin typeface="Calibri" pitchFamily="34" charset="0"/>
          <a:cs typeface="Calibri" pitchFamily="34" charset="0"/>
        </a:defRPr>
      </a:lvl4pPr>
      <a:lvl5pPr marL="2057400" indent="-228600" algn="l" rtl="0" eaLnBrk="0" fontAlgn="base" hangingPunct="0">
        <a:spcBef>
          <a:spcPct val="20000"/>
        </a:spcBef>
        <a:spcAft>
          <a:spcPct val="0"/>
        </a:spcAft>
        <a:buClr>
          <a:schemeClr val="accent1"/>
        </a:buClr>
        <a:buChar char="»"/>
        <a:defRPr sz="1600">
          <a:solidFill>
            <a:schemeClr val="tx1"/>
          </a:solidFill>
          <a:latin typeface="Calibri" pitchFamily="34" charset="0"/>
          <a:cs typeface="Calibri" pitchFamily="34" charset="0"/>
        </a:defRPr>
      </a:lvl5pPr>
      <a:lvl6pPr marL="2514600" indent="-228600" algn="l" rtl="0" eaLnBrk="1" fontAlgn="base" hangingPunct="1">
        <a:spcBef>
          <a:spcPct val="20000"/>
        </a:spcBef>
        <a:spcAft>
          <a:spcPct val="0"/>
        </a:spcAft>
        <a:buClr>
          <a:schemeClr val="accent1"/>
        </a:buClr>
        <a:buChar char="»"/>
        <a:defRPr sz="16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16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16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6" name="Rectangle 6"/>
          <p:cNvSpPr>
            <a:spLocks noGrp="1" noChangeArrowheads="1"/>
          </p:cNvSpPr>
          <p:nvPr>
            <p:ph type="sldNum" sz="quarter" idx="4"/>
          </p:nvPr>
        </p:nvSpPr>
        <p:spPr bwMode="auto">
          <a:xfrm>
            <a:off x="7772400" y="6245225"/>
            <a:ext cx="9144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b="1">
                <a:solidFill>
                  <a:schemeClr val="accent1"/>
                </a:solidFill>
                <a:latin typeface="Calibri" pitchFamily="34" charset="0"/>
                <a:cs typeface="Calibri" pitchFamily="34" charset="0"/>
              </a:defRPr>
            </a:lvl1pPr>
          </a:lstStyle>
          <a:p>
            <a:pPr>
              <a:defRPr/>
            </a:pPr>
            <a:fld id="{1920E44E-FCE6-4E4E-B082-F66398FAAA0A}" type="slidenum">
              <a:rPr lang="en-US" smtClean="0">
                <a:solidFill>
                  <a:srgbClr val="7498BF"/>
                </a:solidFill>
              </a:rPr>
              <a:pPr>
                <a:defRPr/>
              </a:pPr>
              <a:t>‹#›</a:t>
            </a:fld>
            <a:endParaRPr lang="en-US" dirty="0">
              <a:solidFill>
                <a:srgbClr val="7498BF"/>
              </a:solidFill>
            </a:endParaRPr>
          </a:p>
        </p:txBody>
      </p:sp>
      <p:sp>
        <p:nvSpPr>
          <p:cNvPr id="30727" name="Rectangle 7"/>
          <p:cNvSpPr>
            <a:spLocks noChangeArrowheads="1"/>
          </p:cNvSpPr>
          <p:nvPr/>
        </p:nvSpPr>
        <p:spPr bwMode="auto">
          <a:xfrm>
            <a:off x="0" y="0"/>
            <a:ext cx="9144000" cy="1143000"/>
          </a:xfrm>
          <a:prstGeom prst="rect">
            <a:avLst/>
          </a:prstGeom>
          <a:gradFill rotWithShape="1">
            <a:gsLst>
              <a:gs pos="0">
                <a:srgbClr val="01508B"/>
              </a:gs>
              <a:gs pos="100000">
                <a:schemeClr val="tx1"/>
              </a:gs>
            </a:gsLst>
            <a:lin ang="5400000" scaled="1"/>
          </a:gradFill>
          <a:ln w="9525">
            <a:solidFill>
              <a:schemeClr val="tx1"/>
            </a:solidFill>
            <a:miter lim="800000"/>
            <a:headEnd/>
            <a:tailEnd/>
          </a:ln>
          <a:effectLst/>
        </p:spPr>
        <p:txBody>
          <a:bodyPr wrap="none" anchor="ctr"/>
          <a:lstStyle/>
          <a:p>
            <a:pPr algn="ctr">
              <a:defRPr/>
            </a:pPr>
            <a:endParaRPr lang="en-US" dirty="0">
              <a:solidFill>
                <a:srgbClr val="003580"/>
              </a:solidFill>
            </a:endParaRPr>
          </a:p>
        </p:txBody>
      </p:sp>
      <p:sp>
        <p:nvSpPr>
          <p:cNvPr id="30722" name="Rectangle 2"/>
          <p:cNvSpPr>
            <a:spLocks noGrp="1" noChangeArrowheads="1"/>
          </p:cNvSpPr>
          <p:nvPr>
            <p:ph type="title"/>
          </p:nvPr>
        </p:nvSpPr>
        <p:spPr bwMode="auto">
          <a:xfrm>
            <a:off x="152400" y="228600"/>
            <a:ext cx="88392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8" name="Picture 7" descr="chcs horizontal logo large.jpg"/>
          <p:cNvPicPr>
            <a:picLocks noChangeAspect="1"/>
          </p:cNvPicPr>
          <p:nvPr userDrawn="1"/>
        </p:nvPicPr>
        <p:blipFill>
          <a:blip r:embed="rId3" cstate="print"/>
          <a:stretch>
            <a:fillRect/>
          </a:stretch>
        </p:blipFill>
        <p:spPr>
          <a:xfrm>
            <a:off x="228599" y="6400800"/>
            <a:ext cx="2625983" cy="274319"/>
          </a:xfrm>
          <a:prstGeom prst="rect">
            <a:avLst/>
          </a:prstGeom>
        </p:spPr>
      </p:pic>
    </p:spTree>
  </p:cSld>
  <p:clrMap bg1="lt1" tx1="dk1" bg2="lt2" tx2="dk2" accent1="accent1" accent2="accent2" accent3="accent3" accent4="accent4" accent5="accent5" accent6="accent6" hlink="hlink" folHlink="folHlink"/>
  <p:sldLayoutIdLst>
    <p:sldLayoutId id="2147483925" r:id="rId1"/>
  </p:sldLayoutIdLst>
  <p:hf hdr="0" ftr="0" dt="0"/>
  <p:txStyles>
    <p:titleStyle>
      <a:lvl1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Calibri" pitchFamily="34" charset="0"/>
          <a:ea typeface="+mj-ea"/>
          <a:cs typeface="Calibri" pitchFamily="34" charset="0"/>
        </a:defRPr>
      </a:lvl1pPr>
      <a:lvl2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5pPr>
      <a:lvl6pPr marL="4572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6pPr>
      <a:lvl7pPr marL="9144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7pPr>
      <a:lvl8pPr marL="13716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8pPr>
      <a:lvl9pPr marL="18288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1"/>
        </a:buClr>
        <a:buChar char="•"/>
        <a:defRPr sz="2800">
          <a:solidFill>
            <a:schemeClr val="tx1"/>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lr>
          <a:schemeClr val="accent1"/>
        </a:buClr>
        <a:buSzPct val="50000"/>
        <a:buFont typeface="Arial" charset="0"/>
        <a:buChar char="►"/>
        <a:defRPr sz="2400">
          <a:solidFill>
            <a:schemeClr val="tx1"/>
          </a:solidFill>
          <a:latin typeface="Calibri" pitchFamily="34" charset="0"/>
          <a:cs typeface="Calibri" pitchFamily="34" charset="0"/>
        </a:defRPr>
      </a:lvl2pPr>
      <a:lvl3pPr marL="11430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Calibri" pitchFamily="34" charset="0"/>
          <a:cs typeface="Calibri" pitchFamily="34" charset="0"/>
        </a:defRPr>
      </a:lvl3pPr>
      <a:lvl4pPr marL="1600200" indent="-228600" algn="l" rtl="0" eaLnBrk="0" fontAlgn="base" hangingPunct="0">
        <a:spcBef>
          <a:spcPct val="20000"/>
        </a:spcBef>
        <a:spcAft>
          <a:spcPct val="0"/>
        </a:spcAft>
        <a:buClr>
          <a:schemeClr val="accent1"/>
        </a:buClr>
        <a:buFont typeface="Arial" charset="0"/>
        <a:buChar char="–"/>
        <a:defRPr>
          <a:solidFill>
            <a:schemeClr val="tx1"/>
          </a:solidFill>
          <a:latin typeface="Calibri" pitchFamily="34" charset="0"/>
          <a:cs typeface="Calibri" pitchFamily="34" charset="0"/>
        </a:defRPr>
      </a:lvl4pPr>
      <a:lvl5pPr marL="2057400" indent="-228600" algn="l" rtl="0" eaLnBrk="0" fontAlgn="base" hangingPunct="0">
        <a:spcBef>
          <a:spcPct val="20000"/>
        </a:spcBef>
        <a:spcAft>
          <a:spcPct val="0"/>
        </a:spcAft>
        <a:buClr>
          <a:schemeClr val="accent1"/>
        </a:buClr>
        <a:buChar char="»"/>
        <a:defRPr sz="1600">
          <a:solidFill>
            <a:schemeClr val="tx1"/>
          </a:solidFill>
          <a:latin typeface="Calibri" pitchFamily="34" charset="0"/>
          <a:cs typeface="Calibri" pitchFamily="34" charset="0"/>
        </a:defRPr>
      </a:lvl5pPr>
      <a:lvl6pPr marL="2514600" indent="-228600" algn="l" rtl="0" eaLnBrk="1" fontAlgn="base" hangingPunct="1">
        <a:spcBef>
          <a:spcPct val="20000"/>
        </a:spcBef>
        <a:spcAft>
          <a:spcPct val="0"/>
        </a:spcAft>
        <a:buClr>
          <a:schemeClr val="accent1"/>
        </a:buClr>
        <a:buChar char="»"/>
        <a:defRPr sz="16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16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16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6" name="Rectangle 6"/>
          <p:cNvSpPr>
            <a:spLocks noGrp="1" noChangeArrowheads="1"/>
          </p:cNvSpPr>
          <p:nvPr>
            <p:ph type="sldNum" sz="quarter" idx="4"/>
          </p:nvPr>
        </p:nvSpPr>
        <p:spPr bwMode="auto">
          <a:xfrm>
            <a:off x="7772400" y="6245225"/>
            <a:ext cx="9144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b="1">
                <a:solidFill>
                  <a:schemeClr val="accent1"/>
                </a:solidFill>
                <a:latin typeface="Calibri" pitchFamily="34" charset="0"/>
                <a:cs typeface="Calibri" pitchFamily="34" charset="0"/>
              </a:defRPr>
            </a:lvl1pPr>
          </a:lstStyle>
          <a:p>
            <a:pPr>
              <a:defRPr/>
            </a:pPr>
            <a:fld id="{1920E44E-FCE6-4E4E-B082-F66398FAAA0A}" type="slidenum">
              <a:rPr lang="en-US" smtClean="0">
                <a:solidFill>
                  <a:srgbClr val="7498BF"/>
                </a:solidFill>
              </a:rPr>
              <a:pPr>
                <a:defRPr/>
              </a:pPr>
              <a:t>‹#›</a:t>
            </a:fld>
            <a:endParaRPr lang="en-US" dirty="0">
              <a:solidFill>
                <a:srgbClr val="7498BF"/>
              </a:solidFill>
            </a:endParaRPr>
          </a:p>
        </p:txBody>
      </p:sp>
      <p:sp>
        <p:nvSpPr>
          <p:cNvPr id="30727" name="Rectangle 7"/>
          <p:cNvSpPr>
            <a:spLocks noChangeArrowheads="1"/>
          </p:cNvSpPr>
          <p:nvPr/>
        </p:nvSpPr>
        <p:spPr bwMode="auto">
          <a:xfrm>
            <a:off x="0" y="0"/>
            <a:ext cx="9144000" cy="1143000"/>
          </a:xfrm>
          <a:prstGeom prst="rect">
            <a:avLst/>
          </a:prstGeom>
          <a:gradFill rotWithShape="1">
            <a:gsLst>
              <a:gs pos="0">
                <a:srgbClr val="01508B"/>
              </a:gs>
              <a:gs pos="100000">
                <a:schemeClr val="tx1"/>
              </a:gs>
            </a:gsLst>
            <a:lin ang="5400000" scaled="1"/>
          </a:gradFill>
          <a:ln w="9525">
            <a:solidFill>
              <a:schemeClr val="tx1"/>
            </a:solidFill>
            <a:miter lim="800000"/>
            <a:headEnd/>
            <a:tailEnd/>
          </a:ln>
          <a:effectLst/>
        </p:spPr>
        <p:txBody>
          <a:bodyPr wrap="none" anchor="ctr"/>
          <a:lstStyle/>
          <a:p>
            <a:pPr algn="ctr">
              <a:defRPr/>
            </a:pPr>
            <a:endParaRPr lang="en-US" dirty="0">
              <a:solidFill>
                <a:srgbClr val="003580"/>
              </a:solidFill>
            </a:endParaRPr>
          </a:p>
        </p:txBody>
      </p:sp>
      <p:sp>
        <p:nvSpPr>
          <p:cNvPr id="30722" name="Rectangle 2"/>
          <p:cNvSpPr>
            <a:spLocks noGrp="1" noChangeArrowheads="1"/>
          </p:cNvSpPr>
          <p:nvPr>
            <p:ph type="title"/>
          </p:nvPr>
        </p:nvSpPr>
        <p:spPr bwMode="auto">
          <a:xfrm>
            <a:off x="152400" y="228600"/>
            <a:ext cx="88392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8" name="Picture 7" descr="chcs horizontal logo large.jpg"/>
          <p:cNvPicPr>
            <a:picLocks noChangeAspect="1"/>
          </p:cNvPicPr>
          <p:nvPr userDrawn="1"/>
        </p:nvPicPr>
        <p:blipFill>
          <a:blip r:embed="rId2" cstate="print"/>
          <a:stretch>
            <a:fillRect/>
          </a:stretch>
        </p:blipFill>
        <p:spPr>
          <a:xfrm>
            <a:off x="228599" y="6400800"/>
            <a:ext cx="2625983" cy="274319"/>
          </a:xfrm>
          <a:prstGeom prst="rect">
            <a:avLst/>
          </a:prstGeom>
        </p:spPr>
      </p:pic>
    </p:spTree>
  </p:cSld>
  <p:clrMap bg1="lt1" tx1="dk1" bg2="lt2" tx2="dk2" accent1="accent1" accent2="accent2" accent3="accent3" accent4="accent4" accent5="accent5" accent6="accent6" hlink="hlink" folHlink="folHlink"/>
  <p:hf hdr="0" ftr="0" dt="0"/>
  <p:txStyles>
    <p:titleStyle>
      <a:lvl1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Calibri" pitchFamily="34" charset="0"/>
          <a:ea typeface="+mj-ea"/>
          <a:cs typeface="Calibri" pitchFamily="34" charset="0"/>
        </a:defRPr>
      </a:lvl1pPr>
      <a:lvl2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5pPr>
      <a:lvl6pPr marL="4572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6pPr>
      <a:lvl7pPr marL="9144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7pPr>
      <a:lvl8pPr marL="13716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8pPr>
      <a:lvl9pPr marL="18288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1"/>
        </a:buClr>
        <a:buChar char="•"/>
        <a:defRPr sz="2800">
          <a:solidFill>
            <a:schemeClr val="tx1"/>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lr>
          <a:schemeClr val="accent1"/>
        </a:buClr>
        <a:buSzPct val="50000"/>
        <a:buFont typeface="Arial" charset="0"/>
        <a:buChar char="►"/>
        <a:defRPr sz="2400">
          <a:solidFill>
            <a:schemeClr val="tx1"/>
          </a:solidFill>
          <a:latin typeface="Calibri" pitchFamily="34" charset="0"/>
          <a:cs typeface="Calibri" pitchFamily="34" charset="0"/>
        </a:defRPr>
      </a:lvl2pPr>
      <a:lvl3pPr marL="11430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Calibri" pitchFamily="34" charset="0"/>
          <a:cs typeface="Calibri" pitchFamily="34" charset="0"/>
        </a:defRPr>
      </a:lvl3pPr>
      <a:lvl4pPr marL="1600200" indent="-228600" algn="l" rtl="0" eaLnBrk="0" fontAlgn="base" hangingPunct="0">
        <a:spcBef>
          <a:spcPct val="20000"/>
        </a:spcBef>
        <a:spcAft>
          <a:spcPct val="0"/>
        </a:spcAft>
        <a:buClr>
          <a:schemeClr val="accent1"/>
        </a:buClr>
        <a:buFont typeface="Arial" charset="0"/>
        <a:buChar char="–"/>
        <a:defRPr>
          <a:solidFill>
            <a:schemeClr val="tx1"/>
          </a:solidFill>
          <a:latin typeface="Calibri" pitchFamily="34" charset="0"/>
          <a:cs typeface="Calibri" pitchFamily="34" charset="0"/>
        </a:defRPr>
      </a:lvl4pPr>
      <a:lvl5pPr marL="2057400" indent="-228600" algn="l" rtl="0" eaLnBrk="0" fontAlgn="base" hangingPunct="0">
        <a:spcBef>
          <a:spcPct val="20000"/>
        </a:spcBef>
        <a:spcAft>
          <a:spcPct val="0"/>
        </a:spcAft>
        <a:buClr>
          <a:schemeClr val="accent1"/>
        </a:buClr>
        <a:buChar char="»"/>
        <a:defRPr sz="1600">
          <a:solidFill>
            <a:schemeClr val="tx1"/>
          </a:solidFill>
          <a:latin typeface="Calibri" pitchFamily="34" charset="0"/>
          <a:cs typeface="Calibri" pitchFamily="34" charset="0"/>
        </a:defRPr>
      </a:lvl5pPr>
      <a:lvl6pPr marL="2514600" indent="-228600" algn="l" rtl="0" eaLnBrk="1" fontAlgn="base" hangingPunct="1">
        <a:spcBef>
          <a:spcPct val="20000"/>
        </a:spcBef>
        <a:spcAft>
          <a:spcPct val="0"/>
        </a:spcAft>
        <a:buClr>
          <a:schemeClr val="accent1"/>
        </a:buClr>
        <a:buChar char="»"/>
        <a:defRPr sz="16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16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16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Master title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First level</a:t>
            </a:r>
          </a:p>
          <a:p>
            <a:pPr lvl="1"/>
            <a:r>
              <a:rPr lang="en-US" altLang="en-US" smtClean="0"/>
              <a:t>Second level</a:t>
            </a:r>
          </a:p>
          <a:p>
            <a:pPr lvl="1"/>
            <a:r>
              <a:rPr lang="en-US" altLang="en-US" smtClean="0"/>
              <a:t>More information about this </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4BC3793-CD11-4D44-8706-C425021EBF50}" type="datetimeFigureOut">
              <a:rPr lang="en-US">
                <a:solidFill>
                  <a:prstClr val="black">
                    <a:tint val="75000"/>
                  </a:prstClr>
                </a:solidFill>
              </a:rPr>
              <a:pPr>
                <a:defRPr/>
              </a:pPr>
              <a:t>9/2/2014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A80CE07-BDB6-4157-9E4D-C0BDDF585206}" type="slidenum">
              <a:rPr lang="en-US">
                <a:solidFill>
                  <a:prstClr val="black">
                    <a:tint val="75000"/>
                  </a:prstClr>
                </a:solidFill>
              </a:rPr>
              <a:pPr>
                <a:defRPr/>
              </a:pPr>
              <a:t>‹#›</a:t>
            </a:fld>
            <a:endParaRPr lang="en-US">
              <a:solidFill>
                <a:prstClr val="black">
                  <a:tint val="75000"/>
                </a:prstClr>
              </a:solidFill>
            </a:endParaRPr>
          </a:p>
        </p:txBody>
      </p:sp>
      <p:pic>
        <p:nvPicPr>
          <p:cNvPr id="1031" name="Picture 3"/>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5575300"/>
            <a:ext cx="9144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457200" y="5575300"/>
            <a:ext cx="15113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4860050"/>
      </p:ext>
    </p:extLst>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40" r:id="rId7"/>
    <p:sldLayoutId id="2147483946" r:id="rId8"/>
  </p:sldLayoutIdLst>
  <p:txStyles>
    <p:titleStyle>
      <a:lvl1pPr algn="ctr" rtl="0" eaLnBrk="0" fontAlgn="base" hangingPunct="0">
        <a:spcBef>
          <a:spcPct val="0"/>
        </a:spcBef>
        <a:spcAft>
          <a:spcPct val="0"/>
        </a:spcAft>
        <a:defRPr sz="4400" kern="1200" cap="all">
          <a:solidFill>
            <a:srgbClr val="005C46"/>
          </a:solidFill>
          <a:latin typeface="Aharoni" pitchFamily="2" charset="-79"/>
          <a:ea typeface="+mj-ea"/>
          <a:cs typeface="Aharoni" pitchFamily="2" charset="-79"/>
        </a:defRPr>
      </a:lvl1pPr>
      <a:lvl2pPr algn="ctr" rtl="0" eaLnBrk="0" fontAlgn="base" hangingPunct="0">
        <a:spcBef>
          <a:spcPct val="0"/>
        </a:spcBef>
        <a:spcAft>
          <a:spcPct val="0"/>
        </a:spcAft>
        <a:defRPr sz="4400">
          <a:solidFill>
            <a:srgbClr val="005C46"/>
          </a:solidFill>
          <a:latin typeface="Aharoni" pitchFamily="2" charset="-79"/>
          <a:cs typeface="Aharoni" pitchFamily="2" charset="-79"/>
        </a:defRPr>
      </a:lvl2pPr>
      <a:lvl3pPr algn="ctr" rtl="0" eaLnBrk="0" fontAlgn="base" hangingPunct="0">
        <a:spcBef>
          <a:spcPct val="0"/>
        </a:spcBef>
        <a:spcAft>
          <a:spcPct val="0"/>
        </a:spcAft>
        <a:defRPr sz="4400">
          <a:solidFill>
            <a:srgbClr val="005C46"/>
          </a:solidFill>
          <a:latin typeface="Aharoni" pitchFamily="2" charset="-79"/>
          <a:cs typeface="Aharoni" pitchFamily="2" charset="-79"/>
        </a:defRPr>
      </a:lvl3pPr>
      <a:lvl4pPr algn="ctr" rtl="0" eaLnBrk="0" fontAlgn="base" hangingPunct="0">
        <a:spcBef>
          <a:spcPct val="0"/>
        </a:spcBef>
        <a:spcAft>
          <a:spcPct val="0"/>
        </a:spcAft>
        <a:defRPr sz="4400">
          <a:solidFill>
            <a:srgbClr val="005C46"/>
          </a:solidFill>
          <a:latin typeface="Aharoni" pitchFamily="2" charset="-79"/>
          <a:cs typeface="Aharoni" pitchFamily="2" charset="-79"/>
        </a:defRPr>
      </a:lvl4pPr>
      <a:lvl5pPr algn="ctr" rtl="0" eaLnBrk="0" fontAlgn="base" hangingPunct="0">
        <a:spcBef>
          <a:spcPct val="0"/>
        </a:spcBef>
        <a:spcAft>
          <a:spcPct val="0"/>
        </a:spcAft>
        <a:defRPr sz="4400">
          <a:solidFill>
            <a:srgbClr val="005C46"/>
          </a:solidFill>
          <a:latin typeface="Aharoni" pitchFamily="2" charset="-79"/>
          <a:cs typeface="Aharoni" pitchFamily="2" charset="-79"/>
        </a:defRPr>
      </a:lvl5pPr>
      <a:lvl6pPr marL="457200" algn="ctr" rtl="0" fontAlgn="base">
        <a:spcBef>
          <a:spcPct val="0"/>
        </a:spcBef>
        <a:spcAft>
          <a:spcPct val="0"/>
        </a:spcAft>
        <a:defRPr sz="4400">
          <a:solidFill>
            <a:srgbClr val="005C46"/>
          </a:solidFill>
          <a:latin typeface="Aharoni" pitchFamily="2" charset="-79"/>
          <a:cs typeface="Aharoni" pitchFamily="2" charset="-79"/>
        </a:defRPr>
      </a:lvl6pPr>
      <a:lvl7pPr marL="914400" algn="ctr" rtl="0" fontAlgn="base">
        <a:spcBef>
          <a:spcPct val="0"/>
        </a:spcBef>
        <a:spcAft>
          <a:spcPct val="0"/>
        </a:spcAft>
        <a:defRPr sz="4400">
          <a:solidFill>
            <a:srgbClr val="005C46"/>
          </a:solidFill>
          <a:latin typeface="Aharoni" pitchFamily="2" charset="-79"/>
          <a:cs typeface="Aharoni" pitchFamily="2" charset="-79"/>
        </a:defRPr>
      </a:lvl7pPr>
      <a:lvl8pPr marL="1371600" algn="ctr" rtl="0" fontAlgn="base">
        <a:spcBef>
          <a:spcPct val="0"/>
        </a:spcBef>
        <a:spcAft>
          <a:spcPct val="0"/>
        </a:spcAft>
        <a:defRPr sz="4400">
          <a:solidFill>
            <a:srgbClr val="005C46"/>
          </a:solidFill>
          <a:latin typeface="Aharoni" pitchFamily="2" charset="-79"/>
          <a:cs typeface="Aharoni" pitchFamily="2" charset="-79"/>
        </a:defRPr>
      </a:lvl8pPr>
      <a:lvl9pPr marL="1828800" algn="ctr" rtl="0" fontAlgn="base">
        <a:spcBef>
          <a:spcPct val="0"/>
        </a:spcBef>
        <a:spcAft>
          <a:spcPct val="0"/>
        </a:spcAft>
        <a:defRPr sz="4400">
          <a:solidFill>
            <a:srgbClr val="005C46"/>
          </a:solidFill>
          <a:latin typeface="Aharoni" pitchFamily="2" charset="-79"/>
          <a:cs typeface="Aharoni" pitchFamily="2" charset="-79"/>
        </a:defRPr>
      </a:lvl9pPr>
    </p:titleStyle>
    <p:bodyStyle>
      <a:lvl1pPr marL="457200" indent="-457200" algn="l" rtl="0" eaLnBrk="0" fontAlgn="base" hangingPunct="0">
        <a:spcBef>
          <a:spcPct val="20000"/>
        </a:spcBef>
        <a:spcAft>
          <a:spcPct val="0"/>
        </a:spcAft>
        <a:buClr>
          <a:srgbClr val="4A452A"/>
        </a:buClr>
        <a:buFont typeface="Arial" charset="0"/>
        <a:buChar char="•"/>
        <a:defRPr sz="3200" kern="1200">
          <a:solidFill>
            <a:srgbClr val="595959"/>
          </a:solidFill>
          <a:latin typeface="+mn-lt"/>
          <a:ea typeface="+mn-ea"/>
          <a:cs typeface="+mn-cs"/>
        </a:defRPr>
      </a:lvl1pPr>
      <a:lvl2pPr marL="800100" indent="-342900" algn="l" rtl="0" eaLnBrk="0" fontAlgn="base" hangingPunct="0">
        <a:spcBef>
          <a:spcPct val="20000"/>
        </a:spcBef>
        <a:spcAft>
          <a:spcPct val="0"/>
        </a:spcAft>
        <a:buClr>
          <a:srgbClr val="948A54"/>
        </a:buClr>
        <a:buFont typeface="Century Gothic" pitchFamily="34" charset="0"/>
        <a:buChar char="→"/>
        <a:defRPr sz="2400" kern="1200">
          <a:solidFill>
            <a:srgbClr val="595959"/>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rgbClr val="595959"/>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595959"/>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www.saveourchcs.org/" TargetMode="External"/><Relationship Id="rId2" Type="http://schemas.openxmlformats.org/officeDocument/2006/relationships/hyperlink" Target="http://www.nhchc.org/policy-advocacy/" TargetMode="External"/><Relationship Id="rId1" Type="http://schemas.openxmlformats.org/officeDocument/2006/relationships/slideLayout" Target="../slideLayouts/slideLayout3.xml"/><Relationship Id="rId4" Type="http://schemas.openxmlformats.org/officeDocument/2006/relationships/hyperlink" Target="mailto:drabbitt@nhchc.or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1" y="381000"/>
            <a:ext cx="9135532" cy="1676400"/>
          </a:xfrm>
        </p:spPr>
        <p:txBody>
          <a:bodyPr>
            <a:normAutofit fontScale="90000"/>
          </a:bodyPr>
          <a:lstStyle/>
          <a:p>
            <a:pPr eaLnBrk="1" hangingPunct="1">
              <a:defRPr/>
            </a:pPr>
            <a:r>
              <a:rPr lang="en-US" dirty="0" smtClean="0"/>
              <a:t>Federal and state policy matters: why it is important and how you can get involved</a:t>
            </a:r>
            <a:endParaRPr lang="en-US" sz="4000" dirty="0" smtClean="0"/>
          </a:p>
        </p:txBody>
      </p:sp>
      <p:sp>
        <p:nvSpPr>
          <p:cNvPr id="7" name="TextBox 6"/>
          <p:cNvSpPr txBox="1"/>
          <p:nvPr/>
        </p:nvSpPr>
        <p:spPr>
          <a:xfrm>
            <a:off x="0" y="2700278"/>
            <a:ext cx="9135533" cy="2800767"/>
          </a:xfrm>
          <a:prstGeom prst="rect">
            <a:avLst/>
          </a:prstGeom>
          <a:noFill/>
        </p:spPr>
        <p:txBody>
          <a:bodyPr wrap="square" rtlCol="0">
            <a:spAutoFit/>
          </a:bodyPr>
          <a:lstStyle/>
          <a:p>
            <a:pPr algn="ctr"/>
            <a:r>
              <a:rPr lang="en-US" sz="2000" b="1" dirty="0" smtClean="0">
                <a:latin typeface="Century Gothic" panose="020B0502020202020204" pitchFamily="34" charset="0"/>
              </a:rPr>
              <a:t>Aracely Navarro</a:t>
            </a:r>
          </a:p>
          <a:p>
            <a:pPr algn="ctr"/>
            <a:r>
              <a:rPr lang="en-US" sz="2000" dirty="0" smtClean="0">
                <a:latin typeface="Century Gothic" panose="020B0502020202020204" pitchFamily="34" charset="0"/>
              </a:rPr>
              <a:t>Advocacy Coordinator</a:t>
            </a:r>
          </a:p>
          <a:p>
            <a:pPr algn="ctr"/>
            <a:r>
              <a:rPr lang="en-US" sz="2000" dirty="0" smtClean="0">
                <a:latin typeface="Century Gothic" panose="020B0502020202020204" pitchFamily="34" charset="0"/>
              </a:rPr>
              <a:t>California Primary Care Association</a:t>
            </a:r>
          </a:p>
          <a:p>
            <a:pPr algn="ctr"/>
            <a:endParaRPr lang="en-US" sz="2000" dirty="0" smtClean="0">
              <a:latin typeface="Century Gothic" panose="020B0502020202020204" pitchFamily="34" charset="0"/>
            </a:endParaRPr>
          </a:p>
          <a:p>
            <a:pPr algn="ctr"/>
            <a:r>
              <a:rPr lang="en-US" sz="2000" b="1" dirty="0" smtClean="0">
                <a:latin typeface="Century Gothic" panose="020B0502020202020204" pitchFamily="34" charset="0"/>
              </a:rPr>
              <a:t>Dan Rabbitt, MSW</a:t>
            </a:r>
            <a:endParaRPr lang="en-US" sz="2000" dirty="0" smtClean="0">
              <a:latin typeface="Century Gothic" panose="020B0502020202020204" pitchFamily="34" charset="0"/>
            </a:endParaRPr>
          </a:p>
          <a:p>
            <a:pPr algn="ctr"/>
            <a:r>
              <a:rPr lang="en-US" sz="2000" dirty="0" smtClean="0">
                <a:latin typeface="Century Gothic" panose="020B0502020202020204" pitchFamily="34" charset="0"/>
              </a:rPr>
              <a:t>Health Policy Organizer</a:t>
            </a:r>
          </a:p>
          <a:p>
            <a:pPr algn="ctr"/>
            <a:r>
              <a:rPr lang="en-US" sz="2000" dirty="0" smtClean="0">
                <a:latin typeface="Century Gothic" panose="020B0502020202020204" pitchFamily="34" charset="0"/>
              </a:rPr>
              <a:t>National Health Care for the Homeless Council</a:t>
            </a:r>
          </a:p>
          <a:p>
            <a:endParaRPr lang="en-US" dirty="0" smtClean="0">
              <a:latin typeface="Century Gothic" panose="020B0502020202020204" pitchFamily="34" charset="0"/>
            </a:endParaRPr>
          </a:p>
          <a:p>
            <a:endParaRPr lang="en-US" dirty="0">
              <a:latin typeface="Century Gothic" panose="020B0502020202020204" pitchFamily="34" charset="0"/>
            </a:endParaRPr>
          </a:p>
        </p:txBody>
      </p:sp>
    </p:spTree>
    <p:extLst>
      <p:ext uri="{BB962C8B-B14F-4D97-AF65-F5344CB8AC3E}">
        <p14:creationId xmlns:p14="http://schemas.microsoft.com/office/powerpoint/2010/main" val="34850554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chdata\RedirectedFolders\drabbitt\Documents\My Pictures\Ryan Budget CBP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5332" y="138515"/>
            <a:ext cx="6891867" cy="5424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180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SNAP reauthorization</a:t>
            </a:r>
            <a:endParaRPr lang="en-US" dirty="0"/>
          </a:p>
        </p:txBody>
      </p:sp>
      <p:sp>
        <p:nvSpPr>
          <p:cNvPr id="4" name="Content Placeholder 3"/>
          <p:cNvSpPr>
            <a:spLocks noGrp="1"/>
          </p:cNvSpPr>
          <p:nvPr>
            <p:ph sz="half" idx="1"/>
          </p:nvPr>
        </p:nvSpPr>
        <p:spPr/>
        <p:txBody>
          <a:bodyPr/>
          <a:lstStyle/>
          <a:p>
            <a:r>
              <a:rPr lang="en-US" sz="2400" dirty="0" smtClean="0"/>
              <a:t>Sought to cut $40 billion from program</a:t>
            </a:r>
          </a:p>
          <a:p>
            <a:r>
              <a:rPr lang="en-US" sz="2400" dirty="0" smtClean="0"/>
              <a:t>Would have barred certain unemployed adults from receiving benefits</a:t>
            </a:r>
          </a:p>
          <a:p>
            <a:r>
              <a:rPr lang="en-US" sz="2400" dirty="0" smtClean="0"/>
              <a:t>Most cuts were prevented through advocacy</a:t>
            </a:r>
            <a:endParaRPr lang="en-US" sz="2400" dirty="0"/>
          </a:p>
        </p:txBody>
      </p:sp>
      <p:pic>
        <p:nvPicPr>
          <p:cNvPr id="5122" name="Picture 2" descr="\\hchdata\RedirectedFolders\drabbitt\Documents\My Pictures\Food bank crowded li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5837" y="2057400"/>
            <a:ext cx="4035529" cy="2670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2621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Budget control act </a:t>
            </a:r>
            <a:r>
              <a:rPr lang="en-US" dirty="0" smtClean="0">
                <a:latin typeface="+mj-lt"/>
              </a:rPr>
              <a:t>(</a:t>
            </a:r>
            <a:r>
              <a:rPr lang="en-US" dirty="0" smtClean="0"/>
              <a:t>BCA</a:t>
            </a:r>
            <a:r>
              <a:rPr lang="en-US" dirty="0" smtClean="0">
                <a:latin typeface="+mj-lt"/>
              </a:rPr>
              <a:t>)</a:t>
            </a:r>
            <a:r>
              <a:rPr lang="en-US" dirty="0" smtClean="0"/>
              <a:t> &amp; sequester</a:t>
            </a:r>
            <a:endParaRPr lang="en-US" dirty="0"/>
          </a:p>
        </p:txBody>
      </p:sp>
      <p:sp>
        <p:nvSpPr>
          <p:cNvPr id="4" name="Content Placeholder 3"/>
          <p:cNvSpPr>
            <a:spLocks noGrp="1"/>
          </p:cNvSpPr>
          <p:nvPr>
            <p:ph sz="half" idx="1"/>
          </p:nvPr>
        </p:nvSpPr>
        <p:spPr>
          <a:xfrm>
            <a:off x="457200" y="1981200"/>
            <a:ext cx="8229600" cy="4114800"/>
          </a:xfrm>
        </p:spPr>
        <p:txBody>
          <a:bodyPr/>
          <a:lstStyle/>
          <a:p>
            <a:r>
              <a:rPr lang="en-US" sz="2800" dirty="0" smtClean="0"/>
              <a:t>BCA created strict limits on discretionary spending</a:t>
            </a:r>
          </a:p>
          <a:p>
            <a:r>
              <a:rPr lang="en-US" sz="2800" dirty="0" smtClean="0"/>
              <a:t>Limits are in place through 2021</a:t>
            </a:r>
          </a:p>
          <a:p>
            <a:r>
              <a:rPr lang="en-US" sz="2800" dirty="0" smtClean="0"/>
              <a:t>Sequester cut spending even further</a:t>
            </a:r>
          </a:p>
          <a:p>
            <a:r>
              <a:rPr lang="en-US" sz="2800" dirty="0" smtClean="0"/>
              <a:t>Bipartisan Budget Act (Ryan-Murray agreement) added some funding back in for FY14 and FY15</a:t>
            </a:r>
            <a:endParaRPr lang="en-US" sz="2800" dirty="0"/>
          </a:p>
        </p:txBody>
      </p:sp>
    </p:spTree>
    <p:extLst>
      <p:ext uri="{BB962C8B-B14F-4D97-AF65-F5344CB8AC3E}">
        <p14:creationId xmlns:p14="http://schemas.microsoft.com/office/powerpoint/2010/main" val="2706853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chdata\RedirectedFolders\drabbitt\Documents\My Pictures\CBPP 12-18-13bud-rev2-14-1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5401"/>
            <a:ext cx="6553200" cy="553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5892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happening in congress now</a:t>
            </a:r>
            <a:endParaRPr lang="en-US" dirty="0"/>
          </a:p>
        </p:txBody>
      </p:sp>
      <p:sp>
        <p:nvSpPr>
          <p:cNvPr id="4" name="Content Placeholder 3"/>
          <p:cNvSpPr>
            <a:spLocks noGrp="1"/>
          </p:cNvSpPr>
          <p:nvPr>
            <p:ph sz="half" idx="1"/>
          </p:nvPr>
        </p:nvSpPr>
        <p:spPr>
          <a:xfrm>
            <a:off x="457200" y="1981200"/>
            <a:ext cx="8153400" cy="4114800"/>
          </a:xfrm>
        </p:spPr>
        <p:txBody>
          <a:bodyPr/>
          <a:lstStyle/>
          <a:p>
            <a:r>
              <a:rPr lang="en-US" sz="3600" dirty="0" smtClean="0"/>
              <a:t>Appropriations</a:t>
            </a:r>
          </a:p>
          <a:p>
            <a:r>
              <a:rPr lang="en-US" sz="3600" dirty="0" smtClean="0"/>
              <a:t>Health Center funding cliff</a:t>
            </a:r>
          </a:p>
          <a:p>
            <a:r>
              <a:rPr lang="en-US" sz="3600" dirty="0" smtClean="0"/>
              <a:t>National Housing Trust Fund</a:t>
            </a:r>
          </a:p>
          <a:p>
            <a:r>
              <a:rPr lang="en-US" sz="3600" dirty="0" smtClean="0"/>
              <a:t>Increase in minimum wage</a:t>
            </a:r>
            <a:endParaRPr lang="en-US" sz="3600" dirty="0"/>
          </a:p>
        </p:txBody>
      </p:sp>
    </p:spTree>
    <p:extLst>
      <p:ext uri="{BB962C8B-B14F-4D97-AF65-F5344CB8AC3E}">
        <p14:creationId xmlns:p14="http://schemas.microsoft.com/office/powerpoint/2010/main" val="4175380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appropriations</a:t>
            </a:r>
            <a:endParaRPr lang="en-US" dirty="0"/>
          </a:p>
        </p:txBody>
      </p:sp>
      <p:sp>
        <p:nvSpPr>
          <p:cNvPr id="4" name="Content Placeholder 3"/>
          <p:cNvSpPr>
            <a:spLocks noGrp="1"/>
          </p:cNvSpPr>
          <p:nvPr>
            <p:ph sz="half" idx="1"/>
          </p:nvPr>
        </p:nvSpPr>
        <p:spPr>
          <a:xfrm>
            <a:off x="457200" y="1981200"/>
            <a:ext cx="8153400" cy="4114800"/>
          </a:xfrm>
        </p:spPr>
        <p:txBody>
          <a:bodyPr/>
          <a:lstStyle/>
          <a:p>
            <a:r>
              <a:rPr lang="en-US" sz="2800" dirty="0" smtClean="0"/>
              <a:t>FY15 starts October 1, 2014</a:t>
            </a:r>
          </a:p>
          <a:p>
            <a:r>
              <a:rPr lang="en-US" sz="2800" dirty="0" smtClean="0"/>
              <a:t>A Continuing Resolution will likely be needed to keep gov’t funded</a:t>
            </a:r>
          </a:p>
          <a:p>
            <a:r>
              <a:rPr lang="en-US" sz="2800" dirty="0" smtClean="0"/>
              <a:t>Housing funding is at particular risk</a:t>
            </a:r>
          </a:p>
          <a:p>
            <a:r>
              <a:rPr lang="en-US" sz="2800" dirty="0" smtClean="0"/>
              <a:t>Health Centers likely to receive a big increase thanks to ACA funds</a:t>
            </a:r>
          </a:p>
          <a:p>
            <a:r>
              <a:rPr lang="en-US" sz="2800" dirty="0" smtClean="0"/>
              <a:t>Things will stay tough with BCA</a:t>
            </a:r>
            <a:endParaRPr lang="en-US" sz="2800" dirty="0"/>
          </a:p>
        </p:txBody>
      </p:sp>
    </p:spTree>
    <p:extLst>
      <p:ext uri="{BB962C8B-B14F-4D97-AF65-F5344CB8AC3E}">
        <p14:creationId xmlns:p14="http://schemas.microsoft.com/office/powerpoint/2010/main" val="1349998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Health center funding cliff</a:t>
            </a:r>
            <a:endParaRPr lang="en-US" dirty="0"/>
          </a:p>
        </p:txBody>
      </p:sp>
      <p:sp>
        <p:nvSpPr>
          <p:cNvPr id="4" name="Content Placeholder 3"/>
          <p:cNvSpPr>
            <a:spLocks noGrp="1"/>
          </p:cNvSpPr>
          <p:nvPr>
            <p:ph sz="half" idx="1"/>
          </p:nvPr>
        </p:nvSpPr>
        <p:spPr>
          <a:xfrm>
            <a:off x="457200" y="1828800"/>
            <a:ext cx="8153400" cy="4267200"/>
          </a:xfrm>
        </p:spPr>
        <p:txBody>
          <a:bodyPr/>
          <a:lstStyle/>
          <a:p>
            <a:r>
              <a:rPr lang="en-US" sz="2800" dirty="0" smtClean="0"/>
              <a:t>ACA health center funds end September 30, 2015</a:t>
            </a:r>
          </a:p>
          <a:p>
            <a:r>
              <a:rPr lang="en-US" sz="2800" dirty="0" smtClean="0"/>
              <a:t>Health centers have come to depend on ACA funds for operating grants</a:t>
            </a:r>
          </a:p>
          <a:p>
            <a:r>
              <a:rPr lang="en-US" sz="2800" dirty="0" smtClean="0"/>
              <a:t>Could result in a 70% reduction in the federal grant</a:t>
            </a:r>
          </a:p>
          <a:p>
            <a:r>
              <a:rPr lang="en-US" sz="2800" dirty="0" smtClean="0"/>
              <a:t>Also impacts the National Health Service Corps and Teaching Health Centers</a:t>
            </a:r>
          </a:p>
          <a:p>
            <a:pPr marL="0" indent="0">
              <a:buNone/>
            </a:pPr>
            <a:endParaRPr lang="en-US" sz="2800" dirty="0"/>
          </a:p>
        </p:txBody>
      </p:sp>
    </p:spTree>
    <p:extLst>
      <p:ext uri="{BB962C8B-B14F-4D97-AF65-F5344CB8AC3E}">
        <p14:creationId xmlns:p14="http://schemas.microsoft.com/office/powerpoint/2010/main" val="1522158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chdata\RedirectedFolders\drabbitt\Documents\My Pictures\health_center_funding_clif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0"/>
            <a:ext cx="7848600" cy="5504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8703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chdata\RedirectedFolders\drabbitt\Documents\My Pictures\FUnding-Chart-NHSC-e137892364227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7667" y="0"/>
            <a:ext cx="6705600" cy="55008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2370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housing trust fund</a:t>
            </a:r>
            <a:endParaRPr lang="en-US" dirty="0"/>
          </a:p>
        </p:txBody>
      </p:sp>
      <p:sp>
        <p:nvSpPr>
          <p:cNvPr id="4" name="Content Placeholder 3"/>
          <p:cNvSpPr>
            <a:spLocks noGrp="1"/>
          </p:cNvSpPr>
          <p:nvPr>
            <p:ph sz="half" idx="1"/>
          </p:nvPr>
        </p:nvSpPr>
        <p:spPr>
          <a:xfrm>
            <a:off x="457200" y="1828800"/>
            <a:ext cx="8153400" cy="4267200"/>
          </a:xfrm>
        </p:spPr>
        <p:txBody>
          <a:bodyPr/>
          <a:lstStyle/>
          <a:p>
            <a:r>
              <a:rPr lang="en-US" sz="2800" dirty="0" smtClean="0"/>
              <a:t>Created in 2008 to fund creation and operation of affordable housing</a:t>
            </a:r>
          </a:p>
          <a:p>
            <a:r>
              <a:rPr lang="en-US" sz="2800" dirty="0" smtClean="0"/>
              <a:t>Only program targeted to extremely low-income households</a:t>
            </a:r>
          </a:p>
          <a:p>
            <a:r>
              <a:rPr lang="en-US" sz="2800" dirty="0" smtClean="0"/>
              <a:t>Legislation introduced to fund NHTF through reforming the Mortgage Interest Deduction or through reforming Federal Housing Finance</a:t>
            </a:r>
          </a:p>
          <a:p>
            <a:pPr marL="0" indent="0">
              <a:buNone/>
            </a:pPr>
            <a:endParaRPr lang="en-US" sz="2800" dirty="0"/>
          </a:p>
        </p:txBody>
      </p:sp>
    </p:spTree>
    <p:extLst>
      <p:ext uri="{BB962C8B-B14F-4D97-AF65-F5344CB8AC3E}">
        <p14:creationId xmlns:p14="http://schemas.microsoft.com/office/powerpoint/2010/main" val="2245361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legislative policy</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78479" y="1600200"/>
            <a:ext cx="6746321" cy="3787140"/>
          </a:xfrm>
        </p:spPr>
      </p:pic>
    </p:spTree>
    <p:extLst>
      <p:ext uri="{BB962C8B-B14F-4D97-AF65-F5344CB8AC3E}">
        <p14:creationId xmlns:p14="http://schemas.microsoft.com/office/powerpoint/2010/main" val="41740089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Increasing minimum wage</a:t>
            </a:r>
            <a:endParaRPr lang="en-US" dirty="0"/>
          </a:p>
        </p:txBody>
      </p:sp>
      <p:sp>
        <p:nvSpPr>
          <p:cNvPr id="4" name="Content Placeholder 3"/>
          <p:cNvSpPr>
            <a:spLocks noGrp="1"/>
          </p:cNvSpPr>
          <p:nvPr>
            <p:ph sz="half" idx="1"/>
          </p:nvPr>
        </p:nvSpPr>
        <p:spPr>
          <a:xfrm>
            <a:off x="457200" y="1828800"/>
            <a:ext cx="4724400" cy="4267200"/>
          </a:xfrm>
        </p:spPr>
        <p:txBody>
          <a:bodyPr/>
          <a:lstStyle/>
          <a:p>
            <a:r>
              <a:rPr lang="en-US" sz="2800" dirty="0" smtClean="0"/>
              <a:t>Federal minimum wage has not been increased since 2009</a:t>
            </a:r>
          </a:p>
          <a:p>
            <a:r>
              <a:rPr lang="en-US" sz="2800" dirty="0" smtClean="0"/>
              <a:t>Legislation to raise the minimum wage to $10.10/hour and index to inflation</a:t>
            </a:r>
          </a:p>
          <a:p>
            <a:r>
              <a:rPr lang="en-US" sz="2800" dirty="0" smtClean="0"/>
              <a:t>Still not a living wage </a:t>
            </a:r>
            <a:endParaRPr lang="en-US" sz="2800" dirty="0"/>
          </a:p>
        </p:txBody>
      </p:sp>
      <p:pic>
        <p:nvPicPr>
          <p:cNvPr id="12290" name="Picture 2" descr="\\hchdata\RedirectedFolders\drabbitt\Documents\My Pictures\min wage protes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5220" y="2362201"/>
            <a:ext cx="3643496"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14765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federal legislative issues</a:t>
            </a:r>
            <a:endParaRPr lang="en-US" dirty="0"/>
          </a:p>
        </p:txBody>
      </p:sp>
      <p:sp>
        <p:nvSpPr>
          <p:cNvPr id="4" name="Content Placeholder 3"/>
          <p:cNvSpPr>
            <a:spLocks noGrp="1"/>
          </p:cNvSpPr>
          <p:nvPr>
            <p:ph sz="half" idx="1"/>
          </p:nvPr>
        </p:nvSpPr>
        <p:spPr>
          <a:xfrm>
            <a:off x="457200" y="1828800"/>
            <a:ext cx="8153400" cy="4267200"/>
          </a:xfrm>
        </p:spPr>
        <p:txBody>
          <a:bodyPr/>
          <a:lstStyle/>
          <a:p>
            <a:r>
              <a:rPr lang="en-US" sz="2800" dirty="0" smtClean="0"/>
              <a:t>Protecting Tenants at Foreclosure Act</a:t>
            </a:r>
          </a:p>
          <a:p>
            <a:r>
              <a:rPr lang="en-US" sz="2800" dirty="0" smtClean="0"/>
              <a:t>Homeless Children and Youth Act</a:t>
            </a:r>
          </a:p>
          <a:p>
            <a:r>
              <a:rPr lang="en-US" sz="2800" dirty="0" smtClean="0"/>
              <a:t>Helping Families in Mental Health Crisis Act</a:t>
            </a:r>
          </a:p>
          <a:p>
            <a:r>
              <a:rPr lang="en-US" sz="2800" dirty="0" smtClean="0"/>
              <a:t>Family Health Care Accessibility Act</a:t>
            </a:r>
          </a:p>
          <a:p>
            <a:r>
              <a:rPr lang="en-US" sz="2800" dirty="0" smtClean="0"/>
              <a:t>Immigration Reform Legislation</a:t>
            </a:r>
          </a:p>
          <a:p>
            <a:r>
              <a:rPr lang="en-US" sz="2800" dirty="0" smtClean="0"/>
              <a:t>Voting Rights Act Amendments</a:t>
            </a:r>
          </a:p>
          <a:p>
            <a:r>
              <a:rPr lang="en-US" sz="2800" dirty="0" smtClean="0"/>
              <a:t>2016 Budgets due in early 2015</a:t>
            </a:r>
          </a:p>
        </p:txBody>
      </p:sp>
    </p:spTree>
    <p:extLst>
      <p:ext uri="{BB962C8B-B14F-4D97-AF65-F5344CB8AC3E}">
        <p14:creationId xmlns:p14="http://schemas.microsoft.com/office/powerpoint/2010/main" val="31507786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pPr eaLnBrk="1" hangingPunct="1">
              <a:defRPr/>
            </a:pPr>
            <a:r>
              <a:rPr lang="en-US" smtClean="0"/>
              <a:t>Actions you can take NOW</a:t>
            </a:r>
          </a:p>
        </p:txBody>
      </p:sp>
      <p:sp>
        <p:nvSpPr>
          <p:cNvPr id="175107" name="Rectangle 3"/>
          <p:cNvSpPr>
            <a:spLocks noGrp="1" noChangeArrowheads="1"/>
          </p:cNvSpPr>
          <p:nvPr>
            <p:ph type="body" idx="1"/>
          </p:nvPr>
        </p:nvSpPr>
        <p:spPr/>
        <p:txBody>
          <a:bodyPr/>
          <a:lstStyle/>
          <a:p>
            <a:pPr marL="457200" indent="-457200" eaLnBrk="1" hangingPunct="1">
              <a:buFont typeface="Arial" panose="020B0604020202020204" pitchFamily="34" charset="0"/>
              <a:buChar char="•"/>
              <a:defRPr/>
            </a:pPr>
            <a:r>
              <a:rPr lang="en-US" dirty="0" smtClean="0"/>
              <a:t>Congressional Switchboard Phone Number:  1-877-210-5351 </a:t>
            </a:r>
          </a:p>
          <a:p>
            <a:pPr marL="457200" indent="-457200" eaLnBrk="1" hangingPunct="1">
              <a:buFont typeface="Arial" panose="020B0604020202020204" pitchFamily="34" charset="0"/>
              <a:buChar char="•"/>
              <a:defRPr/>
            </a:pPr>
            <a:r>
              <a:rPr lang="en-US" dirty="0" smtClean="0"/>
              <a:t>White House Phone Number:  </a:t>
            </a:r>
            <a:r>
              <a:rPr lang="en-US" dirty="0"/>
              <a:t> </a:t>
            </a:r>
            <a:r>
              <a:rPr lang="en-US" dirty="0" smtClean="0"/>
              <a:t>        202-456-1111</a:t>
            </a:r>
          </a:p>
          <a:p>
            <a:pPr marL="457200" indent="-457200" eaLnBrk="1" hangingPunct="1">
              <a:buFont typeface="Arial" panose="020B0604020202020204" pitchFamily="34" charset="0"/>
              <a:buChar char="•"/>
              <a:defRPr/>
            </a:pPr>
            <a:r>
              <a:rPr lang="en-US" dirty="0" smtClean="0"/>
              <a:t>Sign up for </a:t>
            </a:r>
            <a:r>
              <a:rPr lang="en-US" i="1" dirty="0" smtClean="0"/>
              <a:t>the Mobilizer </a:t>
            </a:r>
            <a:r>
              <a:rPr lang="en-US" dirty="0" smtClean="0"/>
              <a:t>on the handout </a:t>
            </a:r>
          </a:p>
        </p:txBody>
      </p:sp>
    </p:spTree>
    <p:extLst>
      <p:ext uri="{BB962C8B-B14F-4D97-AF65-F5344CB8AC3E}">
        <p14:creationId xmlns:p14="http://schemas.microsoft.com/office/powerpoint/2010/main" val="1432730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normAutofit fontScale="90000"/>
          </a:bodyPr>
          <a:lstStyle/>
          <a:p>
            <a:pPr eaLnBrk="1" hangingPunct="1">
              <a:defRPr/>
            </a:pPr>
            <a:r>
              <a:rPr lang="en-US" dirty="0" smtClean="0"/>
              <a:t>Work with council policy team</a:t>
            </a:r>
          </a:p>
        </p:txBody>
      </p:sp>
      <p:sp>
        <p:nvSpPr>
          <p:cNvPr id="175107" name="Rectangle 3"/>
          <p:cNvSpPr>
            <a:spLocks noGrp="1" noChangeArrowheads="1"/>
          </p:cNvSpPr>
          <p:nvPr>
            <p:ph type="body" idx="1"/>
          </p:nvPr>
        </p:nvSpPr>
        <p:spPr/>
        <p:txBody>
          <a:bodyPr/>
          <a:lstStyle/>
          <a:p>
            <a:pPr marL="457200" indent="-457200" eaLnBrk="1" hangingPunct="1">
              <a:buFont typeface="Arial" panose="020B0604020202020204" pitchFamily="34" charset="0"/>
              <a:buChar char="•"/>
              <a:defRPr/>
            </a:pPr>
            <a:r>
              <a:rPr lang="en-US" dirty="0" smtClean="0"/>
              <a:t>Call into Congressional meetings with Council staff</a:t>
            </a:r>
          </a:p>
          <a:p>
            <a:pPr marL="457200" indent="-457200" eaLnBrk="1" hangingPunct="1">
              <a:buFont typeface="Arial" panose="020B0604020202020204" pitchFamily="34" charset="0"/>
              <a:buChar char="•"/>
              <a:defRPr/>
            </a:pPr>
            <a:r>
              <a:rPr lang="en-US" dirty="0" smtClean="0"/>
              <a:t>Work to schedule a tour with Congressional reps</a:t>
            </a:r>
          </a:p>
          <a:p>
            <a:pPr marL="457200" indent="-457200" eaLnBrk="1" hangingPunct="1">
              <a:buFont typeface="Arial" panose="020B0604020202020204" pitchFamily="34" charset="0"/>
              <a:buChar char="•"/>
              <a:defRPr/>
            </a:pPr>
            <a:r>
              <a:rPr lang="en-US" dirty="0" smtClean="0"/>
              <a:t>Work with national coalitions</a:t>
            </a:r>
          </a:p>
          <a:p>
            <a:pPr marL="457200" indent="-457200" eaLnBrk="1" hangingPunct="1">
              <a:buFont typeface="Arial" panose="020B0604020202020204" pitchFamily="34" charset="0"/>
              <a:buChar char="•"/>
              <a:defRPr/>
            </a:pPr>
            <a:r>
              <a:rPr lang="en-US" dirty="0" smtClean="0"/>
              <a:t>Provide stories and examples of the impact of policies</a:t>
            </a:r>
          </a:p>
        </p:txBody>
      </p:sp>
    </p:spTree>
    <p:extLst>
      <p:ext uri="{BB962C8B-B14F-4D97-AF65-F5344CB8AC3E}">
        <p14:creationId xmlns:p14="http://schemas.microsoft.com/office/powerpoint/2010/main" val="38063058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normAutofit/>
          </a:bodyPr>
          <a:lstStyle/>
          <a:p>
            <a:pPr eaLnBrk="1" hangingPunct="1">
              <a:defRPr/>
            </a:pPr>
            <a:r>
              <a:rPr lang="en-US" dirty="0" smtClean="0"/>
              <a:t>Educate media and the public</a:t>
            </a:r>
          </a:p>
        </p:txBody>
      </p:sp>
      <p:sp>
        <p:nvSpPr>
          <p:cNvPr id="175107" name="Rectangle 3"/>
          <p:cNvSpPr>
            <a:spLocks noGrp="1" noChangeArrowheads="1"/>
          </p:cNvSpPr>
          <p:nvPr>
            <p:ph type="body" idx="1"/>
          </p:nvPr>
        </p:nvSpPr>
        <p:spPr/>
        <p:txBody>
          <a:bodyPr/>
          <a:lstStyle/>
          <a:p>
            <a:pPr marL="457200" indent="-457200" eaLnBrk="1" hangingPunct="1">
              <a:buFont typeface="Arial" panose="020B0604020202020204" pitchFamily="34" charset="0"/>
              <a:buChar char="•"/>
              <a:defRPr/>
            </a:pPr>
            <a:r>
              <a:rPr lang="en-US" dirty="0" smtClean="0"/>
              <a:t>Write letters to the editor or op-eds</a:t>
            </a:r>
          </a:p>
          <a:p>
            <a:pPr marL="457200" indent="-457200" eaLnBrk="1" hangingPunct="1">
              <a:buFont typeface="Arial" panose="020B0604020202020204" pitchFamily="34" charset="0"/>
              <a:buChar char="•"/>
              <a:defRPr/>
            </a:pPr>
            <a:r>
              <a:rPr lang="en-US" dirty="0" smtClean="0"/>
              <a:t>Get active on social media</a:t>
            </a:r>
          </a:p>
          <a:p>
            <a:pPr marL="457200" indent="-457200" eaLnBrk="1" hangingPunct="1">
              <a:buFont typeface="Arial" panose="020B0604020202020204" pitchFamily="34" charset="0"/>
              <a:buChar char="•"/>
              <a:defRPr/>
            </a:pPr>
            <a:r>
              <a:rPr lang="en-US" dirty="0" smtClean="0"/>
              <a:t>Support consumer involvement and community education</a:t>
            </a:r>
          </a:p>
          <a:p>
            <a:pPr marL="457200" indent="-457200" eaLnBrk="1" hangingPunct="1">
              <a:buFont typeface="Arial" panose="020B0604020202020204" pitchFamily="34" charset="0"/>
              <a:buChar char="•"/>
              <a:defRPr/>
            </a:pPr>
            <a:r>
              <a:rPr lang="en-US" dirty="0" smtClean="0"/>
              <a:t>Develop a Speakers Bureau</a:t>
            </a:r>
          </a:p>
          <a:p>
            <a:pPr marL="457200" indent="-457200" eaLnBrk="1" hangingPunct="1">
              <a:buFont typeface="Arial" panose="020B0604020202020204" pitchFamily="34" charset="0"/>
              <a:buChar char="•"/>
              <a:defRPr/>
            </a:pPr>
            <a:endParaRPr lang="en-US" dirty="0" smtClean="0"/>
          </a:p>
        </p:txBody>
      </p:sp>
    </p:spTree>
    <p:extLst>
      <p:ext uri="{BB962C8B-B14F-4D97-AF65-F5344CB8AC3E}">
        <p14:creationId xmlns:p14="http://schemas.microsoft.com/office/powerpoint/2010/main" val="31017009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normAutofit fontScale="90000"/>
          </a:bodyPr>
          <a:lstStyle/>
          <a:p>
            <a:pPr eaLnBrk="1" hangingPunct="1">
              <a:defRPr/>
            </a:pPr>
            <a:r>
              <a:rPr lang="en-US" dirty="0" smtClean="0"/>
              <a:t>Access is the answer campaign</a:t>
            </a:r>
          </a:p>
        </p:txBody>
      </p:sp>
      <p:sp>
        <p:nvSpPr>
          <p:cNvPr id="175107" name="Rectangle 3"/>
          <p:cNvSpPr>
            <a:spLocks noGrp="1" noChangeArrowheads="1"/>
          </p:cNvSpPr>
          <p:nvPr>
            <p:ph type="body" idx="1"/>
          </p:nvPr>
        </p:nvSpPr>
        <p:spPr>
          <a:xfrm>
            <a:off x="457200" y="1600201"/>
            <a:ext cx="4114800" cy="3810000"/>
          </a:xfrm>
        </p:spPr>
        <p:txBody>
          <a:bodyPr/>
          <a:lstStyle/>
          <a:p>
            <a:pPr marL="457200" indent="-457200" eaLnBrk="1" hangingPunct="1">
              <a:buFont typeface="Arial" panose="020B0604020202020204" pitchFamily="34" charset="0"/>
              <a:buChar char="•"/>
              <a:defRPr/>
            </a:pPr>
            <a:r>
              <a:rPr lang="en-US" sz="2400" dirty="0" smtClean="0"/>
              <a:t>Grassroots advocacy campaign to address the funding cliff</a:t>
            </a:r>
          </a:p>
          <a:p>
            <a:pPr marL="457200" indent="-457200" eaLnBrk="1" hangingPunct="1">
              <a:buFont typeface="Arial" panose="020B0604020202020204" pitchFamily="34" charset="0"/>
              <a:buChar char="•"/>
              <a:defRPr/>
            </a:pPr>
            <a:r>
              <a:rPr lang="en-US" sz="2400" dirty="0" smtClean="0"/>
              <a:t>Petitions and letters of community support</a:t>
            </a:r>
          </a:p>
          <a:p>
            <a:pPr marL="457200" indent="-457200" eaLnBrk="1" hangingPunct="1">
              <a:buFont typeface="Arial" panose="020B0604020202020204" pitchFamily="34" charset="0"/>
              <a:buChar char="•"/>
              <a:defRPr/>
            </a:pPr>
            <a:r>
              <a:rPr lang="en-US" sz="2400" dirty="0" smtClean="0"/>
              <a:t>House and Senate Dear Colleague Letters circulating now!</a:t>
            </a:r>
          </a:p>
        </p:txBody>
      </p:sp>
      <p:pic>
        <p:nvPicPr>
          <p:cNvPr id="11266" name="Picture 2" descr="\\hchdata\RedirectedFolders\drabbitt\Documents\My Pictures\Access is the Answer Websi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1375" y="1889125"/>
            <a:ext cx="4412625" cy="2774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20050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normAutofit fontScale="90000"/>
          </a:bodyPr>
          <a:lstStyle/>
          <a:p>
            <a:pPr eaLnBrk="1" hangingPunct="1">
              <a:defRPr/>
            </a:pPr>
            <a:r>
              <a:rPr lang="en-US" dirty="0" smtClean="0"/>
              <a:t>National HCH Council Resources</a:t>
            </a:r>
          </a:p>
        </p:txBody>
      </p:sp>
      <p:sp>
        <p:nvSpPr>
          <p:cNvPr id="199683" name="Rectangle 3"/>
          <p:cNvSpPr>
            <a:spLocks noGrp="1" noChangeArrowheads="1"/>
          </p:cNvSpPr>
          <p:nvPr>
            <p:ph type="body" idx="1"/>
          </p:nvPr>
        </p:nvSpPr>
        <p:spPr>
          <a:xfrm>
            <a:off x="457200" y="1752600"/>
            <a:ext cx="8229600" cy="4114800"/>
          </a:xfrm>
        </p:spPr>
        <p:txBody>
          <a:bodyPr/>
          <a:lstStyle/>
          <a:p>
            <a:pPr marL="342900" indent="-342900" eaLnBrk="1" hangingPunct="1">
              <a:buFont typeface="Arial" panose="020B0604020202020204" pitchFamily="34" charset="0"/>
              <a:buChar char="•"/>
              <a:defRPr/>
            </a:pPr>
            <a:r>
              <a:rPr lang="en-US" sz="2400" dirty="0" smtClean="0"/>
              <a:t>Policy briefs, webinars, advocacy materials: </a:t>
            </a:r>
            <a:r>
              <a:rPr lang="en-US" sz="2400" dirty="0">
                <a:hlinkClick r:id="rId2"/>
              </a:rPr>
              <a:t>www.nhchc.org/policy-advocacy</a:t>
            </a:r>
            <a:r>
              <a:rPr lang="en-US" sz="2400" dirty="0" smtClean="0">
                <a:hlinkClick r:id="rId2"/>
              </a:rPr>
              <a:t>/</a:t>
            </a:r>
            <a:endParaRPr lang="en-US" sz="2400" i="1" dirty="0" smtClean="0"/>
          </a:p>
          <a:p>
            <a:pPr marL="342900" indent="-342900" eaLnBrk="1" hangingPunct="1">
              <a:buFont typeface="Arial" panose="020B0604020202020204" pitchFamily="34" charset="0"/>
              <a:buChar char="•"/>
              <a:defRPr/>
            </a:pPr>
            <a:r>
              <a:rPr lang="en-US" sz="2400" dirty="0" smtClean="0"/>
              <a:t>Access is the Answer campaign</a:t>
            </a:r>
            <a:r>
              <a:rPr lang="en-US" sz="2400" i="1" dirty="0" smtClean="0"/>
              <a:t>: </a:t>
            </a:r>
            <a:r>
              <a:rPr lang="en-US" sz="2400" dirty="0" smtClean="0">
                <a:hlinkClick r:id="rId3"/>
              </a:rPr>
              <a:t>www.saveourchcs.org</a:t>
            </a:r>
            <a:r>
              <a:rPr lang="en-US" sz="2400" dirty="0" smtClean="0"/>
              <a:t> </a:t>
            </a:r>
            <a:endParaRPr lang="en-US" sz="2400" u="sng" dirty="0" smtClean="0">
              <a:effectLst>
                <a:outerShdw blurRad="38100" dist="38100" dir="2700000" algn="tl">
                  <a:srgbClr val="000000">
                    <a:alpha val="43137"/>
                  </a:srgbClr>
                </a:outerShdw>
              </a:effectLst>
            </a:endParaRPr>
          </a:p>
          <a:p>
            <a:pPr marL="342900" indent="-342900" eaLnBrk="1" hangingPunct="1">
              <a:buFont typeface="Arial" panose="020B0604020202020204" pitchFamily="34" charset="0"/>
              <a:buChar char="•"/>
              <a:defRPr/>
            </a:pPr>
            <a:r>
              <a:rPr lang="en-US" sz="2400" dirty="0"/>
              <a:t>Dan Rabbitt, Health Policy Organizer, </a:t>
            </a:r>
            <a:r>
              <a:rPr lang="en-US" sz="2400" dirty="0">
                <a:hlinkClick r:id="rId4"/>
              </a:rPr>
              <a:t>drabbitt@nhchc.org</a:t>
            </a:r>
            <a:endParaRPr lang="en-US" sz="2400" dirty="0"/>
          </a:p>
          <a:p>
            <a:pPr marL="342900" indent="-342900" eaLnBrk="1" hangingPunct="1">
              <a:buFont typeface="Arial" panose="020B0604020202020204" pitchFamily="34" charset="0"/>
              <a:buChar char="•"/>
              <a:defRPr/>
            </a:pPr>
            <a:endParaRPr lang="en-US" sz="24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43983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52400"/>
            <a:ext cx="9088967" cy="6705600"/>
          </a:xfrm>
        </p:spPr>
      </p:pic>
    </p:spTree>
    <p:extLst>
      <p:ext uri="{BB962C8B-B14F-4D97-AF65-F5344CB8AC3E}">
        <p14:creationId xmlns:p14="http://schemas.microsoft.com/office/powerpoint/2010/main" val="111533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Federal legislative policy matters</a:t>
            </a:r>
            <a:endParaRPr lang="en-US" dirty="0"/>
          </a:p>
        </p:txBody>
      </p:sp>
      <p:sp>
        <p:nvSpPr>
          <p:cNvPr id="3" name="Content Placeholder 2"/>
          <p:cNvSpPr>
            <a:spLocks noGrp="1"/>
          </p:cNvSpPr>
          <p:nvPr>
            <p:ph idx="1"/>
          </p:nvPr>
        </p:nvSpPr>
        <p:spPr/>
        <p:txBody>
          <a:bodyPr/>
          <a:lstStyle/>
          <a:p>
            <a:r>
              <a:rPr lang="en-US" u="sng" dirty="0" smtClean="0"/>
              <a:t>HCH services depend on federal dollars</a:t>
            </a:r>
          </a:p>
          <a:p>
            <a:pPr marL="457200" indent="-457200">
              <a:buFont typeface="Arial" panose="020B0604020202020204" pitchFamily="34" charset="0"/>
              <a:buChar char="•"/>
            </a:pPr>
            <a:r>
              <a:rPr lang="en-US" dirty="0" smtClean="0"/>
              <a:t>330(h) is the largest grant for most HCH projects</a:t>
            </a:r>
          </a:p>
          <a:p>
            <a:pPr marL="457200" indent="-457200">
              <a:buFont typeface="Arial" panose="020B0604020202020204" pitchFamily="34" charset="0"/>
              <a:buChar char="•"/>
            </a:pPr>
            <a:r>
              <a:rPr lang="en-US" dirty="0" smtClean="0"/>
              <a:t>ACA health center funds have been only source of growth</a:t>
            </a:r>
          </a:p>
          <a:p>
            <a:pPr marL="457200" indent="-457200">
              <a:buFont typeface="Arial" panose="020B0604020202020204" pitchFamily="34" charset="0"/>
              <a:buChar char="•"/>
            </a:pPr>
            <a:r>
              <a:rPr lang="en-US" dirty="0" smtClean="0"/>
              <a:t>Medicaid largest source of funding for health centers</a:t>
            </a:r>
            <a:endParaRPr lang="en-US" dirty="0"/>
          </a:p>
        </p:txBody>
      </p:sp>
    </p:spTree>
    <p:extLst>
      <p:ext uri="{BB962C8B-B14F-4D97-AF65-F5344CB8AC3E}">
        <p14:creationId xmlns:p14="http://schemas.microsoft.com/office/powerpoint/2010/main" val="81904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Federal legislative policy matters</a:t>
            </a:r>
            <a:endParaRPr lang="en-US" dirty="0"/>
          </a:p>
        </p:txBody>
      </p:sp>
      <p:sp>
        <p:nvSpPr>
          <p:cNvPr id="3" name="Content Placeholder 2"/>
          <p:cNvSpPr>
            <a:spLocks noGrp="1"/>
          </p:cNvSpPr>
          <p:nvPr>
            <p:ph idx="1"/>
          </p:nvPr>
        </p:nvSpPr>
        <p:spPr/>
        <p:txBody>
          <a:bodyPr/>
          <a:lstStyle/>
          <a:p>
            <a:pPr algn="ctr"/>
            <a:r>
              <a:rPr lang="en-US" u="sng" dirty="0" smtClean="0"/>
              <a:t>Ending homelessness requires </a:t>
            </a:r>
          </a:p>
          <a:p>
            <a:pPr algn="ctr"/>
            <a:r>
              <a:rPr lang="en-US" u="sng" dirty="0" smtClean="0"/>
              <a:t>federal investment</a:t>
            </a:r>
          </a:p>
          <a:p>
            <a:pPr marL="457200" indent="-457200">
              <a:buFont typeface="Arial" panose="020B0604020202020204" pitchFamily="34" charset="0"/>
              <a:buChar char="•"/>
            </a:pPr>
            <a:r>
              <a:rPr lang="en-US" dirty="0" smtClean="0"/>
              <a:t>Very little affordable housing is produced without HUD investment</a:t>
            </a:r>
          </a:p>
          <a:p>
            <a:pPr marL="457200" indent="-457200">
              <a:buFont typeface="Arial" panose="020B0604020202020204" pitchFamily="34" charset="0"/>
              <a:buChar char="•"/>
            </a:pPr>
            <a:r>
              <a:rPr lang="en-US" dirty="0" smtClean="0"/>
              <a:t>Reduction in veteran homelessness shows what can be done with federal resources </a:t>
            </a:r>
          </a:p>
        </p:txBody>
      </p:sp>
    </p:spTree>
    <p:extLst>
      <p:ext uri="{BB962C8B-B14F-4D97-AF65-F5344CB8AC3E}">
        <p14:creationId xmlns:p14="http://schemas.microsoft.com/office/powerpoint/2010/main" val="3820631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Federal legislative policy matters</a:t>
            </a:r>
            <a:endParaRPr lang="en-US" dirty="0"/>
          </a:p>
        </p:txBody>
      </p:sp>
      <p:sp>
        <p:nvSpPr>
          <p:cNvPr id="3" name="Content Placeholder 2"/>
          <p:cNvSpPr>
            <a:spLocks noGrp="1"/>
          </p:cNvSpPr>
          <p:nvPr>
            <p:ph idx="1"/>
          </p:nvPr>
        </p:nvSpPr>
        <p:spPr/>
        <p:txBody>
          <a:bodyPr/>
          <a:lstStyle/>
          <a:p>
            <a:pPr algn="ctr"/>
            <a:r>
              <a:rPr lang="en-US" u="sng" dirty="0" smtClean="0"/>
              <a:t>HCH consumers depend </a:t>
            </a:r>
          </a:p>
          <a:p>
            <a:pPr algn="ctr"/>
            <a:r>
              <a:rPr lang="en-US" u="sng" dirty="0" smtClean="0"/>
              <a:t>on government programs</a:t>
            </a:r>
          </a:p>
          <a:p>
            <a:pPr marL="457200" indent="-457200">
              <a:buFont typeface="Arial" panose="020B0604020202020204" pitchFamily="34" charset="0"/>
              <a:buChar char="•"/>
            </a:pPr>
            <a:r>
              <a:rPr lang="en-US" dirty="0" smtClean="0"/>
              <a:t>SNAP (food stamps)</a:t>
            </a:r>
          </a:p>
          <a:p>
            <a:pPr marL="457200" indent="-457200">
              <a:buFont typeface="Arial" panose="020B0604020202020204" pitchFamily="34" charset="0"/>
              <a:buChar char="•"/>
            </a:pPr>
            <a:r>
              <a:rPr lang="en-US" dirty="0" smtClean="0"/>
              <a:t>SSI</a:t>
            </a:r>
          </a:p>
          <a:p>
            <a:pPr marL="457200" indent="-457200">
              <a:buFont typeface="Arial" panose="020B0604020202020204" pitchFamily="34" charset="0"/>
              <a:buChar char="•"/>
            </a:pPr>
            <a:r>
              <a:rPr lang="en-US" dirty="0" smtClean="0"/>
              <a:t>Housing Choice Vouchers</a:t>
            </a:r>
          </a:p>
          <a:p>
            <a:pPr marL="457200" indent="-457200">
              <a:buFont typeface="Arial" panose="020B0604020202020204" pitchFamily="34" charset="0"/>
              <a:buChar char="•"/>
            </a:pPr>
            <a:r>
              <a:rPr lang="en-US" dirty="0" smtClean="0"/>
              <a:t>Medicaid (</a:t>
            </a:r>
            <a:r>
              <a:rPr lang="en-US" dirty="0" err="1" smtClean="0"/>
              <a:t>Medi-cal</a:t>
            </a:r>
            <a:r>
              <a:rPr lang="en-US" dirty="0" smtClean="0"/>
              <a:t>)</a:t>
            </a:r>
          </a:p>
        </p:txBody>
      </p:sp>
    </p:spTree>
    <p:extLst>
      <p:ext uri="{BB962C8B-B14F-4D97-AF65-F5344CB8AC3E}">
        <p14:creationId xmlns:p14="http://schemas.microsoft.com/office/powerpoint/2010/main" val="3820631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Recent history</a:t>
            </a:r>
            <a:endParaRPr lang="en-US" dirty="0"/>
          </a:p>
        </p:txBody>
      </p:sp>
      <p:pic>
        <p:nvPicPr>
          <p:cNvPr id="1026" name="Picture 2" descr="\\hchdata\RedirectedFolders\drabbitt\Documents\My Pictures\budget cut marc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2697" y="2309309"/>
            <a:ext cx="1771650" cy="25717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chdata\RedirectedFolders\drabbitt\Documents\My Pictures\donkey elepha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6647" y="3183411"/>
            <a:ext cx="2686050" cy="2308671"/>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hchdata\RedirectedFolders\drabbitt\Documents\My Pictures\govt shutdow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8409" y="3361656"/>
            <a:ext cx="2147359" cy="214735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chdata\RedirectedFolders\drabbitt\Documents\My Pictures\Supreme Court.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307959"/>
            <a:ext cx="3299619" cy="2199746"/>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33800" y="1160461"/>
            <a:ext cx="3082630" cy="19320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04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Cut to health center funding</a:t>
            </a:r>
            <a:endParaRPr lang="en-US" dirty="0"/>
          </a:p>
        </p:txBody>
      </p:sp>
      <p:sp>
        <p:nvSpPr>
          <p:cNvPr id="4" name="Content Placeholder 3"/>
          <p:cNvSpPr>
            <a:spLocks noGrp="1"/>
          </p:cNvSpPr>
          <p:nvPr>
            <p:ph sz="half" idx="1"/>
          </p:nvPr>
        </p:nvSpPr>
        <p:spPr/>
        <p:txBody>
          <a:bodyPr/>
          <a:lstStyle/>
          <a:p>
            <a:r>
              <a:rPr lang="en-US" sz="2800" dirty="0" smtClean="0"/>
              <a:t>In 2011, a $1 billion cut to health centers was proposed</a:t>
            </a:r>
          </a:p>
          <a:p>
            <a:r>
              <a:rPr lang="en-US" sz="2800" dirty="0" smtClean="0"/>
              <a:t>Intense advocacy reduced the cut to $600 million</a:t>
            </a:r>
            <a:endParaRPr lang="en-US" sz="2800" dirty="0"/>
          </a:p>
        </p:txBody>
      </p:sp>
      <p:pic>
        <p:nvPicPr>
          <p:cNvPr id="2050" name="Picture 2" descr="\\hchdata\RedirectedFolders\drabbitt\Documents\My Pictures\budget ax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362200"/>
            <a:ext cx="4192004" cy="2754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1579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Recent house budgets</a:t>
            </a:r>
            <a:endParaRPr lang="en-US" dirty="0"/>
          </a:p>
        </p:txBody>
      </p:sp>
      <p:sp>
        <p:nvSpPr>
          <p:cNvPr id="4" name="Content Placeholder 3"/>
          <p:cNvSpPr>
            <a:spLocks noGrp="1"/>
          </p:cNvSpPr>
          <p:nvPr>
            <p:ph sz="half" idx="1"/>
          </p:nvPr>
        </p:nvSpPr>
        <p:spPr/>
        <p:txBody>
          <a:bodyPr/>
          <a:lstStyle/>
          <a:p>
            <a:r>
              <a:rPr lang="en-US" sz="2800" dirty="0" smtClean="0"/>
              <a:t>Repeals the ACA</a:t>
            </a:r>
          </a:p>
          <a:p>
            <a:r>
              <a:rPr lang="en-US" sz="2800" dirty="0" smtClean="0"/>
              <a:t>Turns Medicaid and SNAP into block grants</a:t>
            </a:r>
          </a:p>
          <a:p>
            <a:r>
              <a:rPr lang="en-US" sz="2800" dirty="0" smtClean="0"/>
              <a:t>70% of cuts come from safety net programs</a:t>
            </a:r>
            <a:endParaRPr lang="en-US" sz="2800" dirty="0"/>
          </a:p>
        </p:txBody>
      </p:sp>
      <p:pic>
        <p:nvPicPr>
          <p:cNvPr id="3075" name="Picture 3" descr="\\hchdata\RedirectedFolders\drabbitt\Documents\My Pictures\ryan_budget_fy2014_onp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8252" y="2133600"/>
            <a:ext cx="4102767"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5380992"/>
      </p:ext>
    </p:extLst>
  </p:cSld>
  <p:clrMapOvr>
    <a:masterClrMapping/>
  </p:clrMapOvr>
</p:sld>
</file>

<file path=ppt/theme/theme1.xml><?xml version="1.0" encoding="utf-8"?>
<a:theme xmlns:a="http://schemas.openxmlformats.org/drawingml/2006/main" name="1_Cream &amp; Blue Template">
  <a:themeElements>
    <a:clrScheme name="Custom Design 15">
      <a:dk1>
        <a:srgbClr val="003580"/>
      </a:dk1>
      <a:lt1>
        <a:srgbClr val="FFF1DD"/>
      </a:lt1>
      <a:dk2>
        <a:srgbClr val="FFFFFF"/>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3580"/>
        </a:dk1>
        <a:lt1>
          <a:srgbClr val="FDE8C6"/>
        </a:lt1>
        <a:dk2>
          <a:srgbClr val="FFFFFF"/>
        </a:dk2>
        <a:lt2>
          <a:srgbClr val="FAD18C"/>
        </a:lt2>
        <a:accent1>
          <a:srgbClr val="7498BF"/>
        </a:accent1>
        <a:accent2>
          <a:srgbClr val="A06871"/>
        </a:accent2>
        <a:accent3>
          <a:srgbClr val="FEF2DF"/>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Custom Design 14">
        <a:dk1>
          <a:srgbClr val="003580"/>
        </a:dk1>
        <a:lt1>
          <a:srgbClr val="FDE8C6"/>
        </a:lt1>
        <a:dk2>
          <a:srgbClr val="4C84AD"/>
        </a:dk2>
        <a:lt2>
          <a:srgbClr val="FAD18C"/>
        </a:lt2>
        <a:accent1>
          <a:srgbClr val="7498BF"/>
        </a:accent1>
        <a:accent2>
          <a:srgbClr val="A06871"/>
        </a:accent2>
        <a:accent3>
          <a:srgbClr val="FEF2DF"/>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Custom Design 15">
        <a:dk1>
          <a:srgbClr val="003580"/>
        </a:dk1>
        <a:lt1>
          <a:srgbClr val="FFF1DD"/>
        </a:lt1>
        <a:dk2>
          <a:srgbClr val="FFFFFF"/>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Custom Design 16">
        <a:dk1>
          <a:srgbClr val="003580"/>
        </a:dk1>
        <a:lt1>
          <a:srgbClr val="FFF1DD"/>
        </a:lt1>
        <a:dk2>
          <a:srgbClr val="4C84AD"/>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ream &amp; Blue Template">
  <a:themeElements>
    <a:clrScheme name="Custom Design 15">
      <a:dk1>
        <a:srgbClr val="003580"/>
      </a:dk1>
      <a:lt1>
        <a:srgbClr val="FFF1DD"/>
      </a:lt1>
      <a:dk2>
        <a:srgbClr val="FFFFFF"/>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3580"/>
        </a:dk1>
        <a:lt1>
          <a:srgbClr val="FDE8C6"/>
        </a:lt1>
        <a:dk2>
          <a:srgbClr val="FFFFFF"/>
        </a:dk2>
        <a:lt2>
          <a:srgbClr val="FAD18C"/>
        </a:lt2>
        <a:accent1>
          <a:srgbClr val="7498BF"/>
        </a:accent1>
        <a:accent2>
          <a:srgbClr val="A06871"/>
        </a:accent2>
        <a:accent3>
          <a:srgbClr val="FEF2DF"/>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Custom Design 14">
        <a:dk1>
          <a:srgbClr val="003580"/>
        </a:dk1>
        <a:lt1>
          <a:srgbClr val="FDE8C6"/>
        </a:lt1>
        <a:dk2>
          <a:srgbClr val="4C84AD"/>
        </a:dk2>
        <a:lt2>
          <a:srgbClr val="FAD18C"/>
        </a:lt2>
        <a:accent1>
          <a:srgbClr val="7498BF"/>
        </a:accent1>
        <a:accent2>
          <a:srgbClr val="A06871"/>
        </a:accent2>
        <a:accent3>
          <a:srgbClr val="FEF2DF"/>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Custom Design 15">
        <a:dk1>
          <a:srgbClr val="003580"/>
        </a:dk1>
        <a:lt1>
          <a:srgbClr val="FFF1DD"/>
        </a:lt1>
        <a:dk2>
          <a:srgbClr val="FFFFFF"/>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Custom Design 16">
        <a:dk1>
          <a:srgbClr val="003580"/>
        </a:dk1>
        <a:lt1>
          <a:srgbClr val="FFF1DD"/>
        </a:lt1>
        <a:dk2>
          <a:srgbClr val="4C84AD"/>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Cream &amp; Blue Template">
  <a:themeElements>
    <a:clrScheme name="Custom Design 15">
      <a:dk1>
        <a:srgbClr val="003580"/>
      </a:dk1>
      <a:lt1>
        <a:srgbClr val="FFF1DD"/>
      </a:lt1>
      <a:dk2>
        <a:srgbClr val="FFFFFF"/>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3580"/>
        </a:dk1>
        <a:lt1>
          <a:srgbClr val="FDE8C6"/>
        </a:lt1>
        <a:dk2>
          <a:srgbClr val="FFFFFF"/>
        </a:dk2>
        <a:lt2>
          <a:srgbClr val="FAD18C"/>
        </a:lt2>
        <a:accent1>
          <a:srgbClr val="7498BF"/>
        </a:accent1>
        <a:accent2>
          <a:srgbClr val="A06871"/>
        </a:accent2>
        <a:accent3>
          <a:srgbClr val="FEF2DF"/>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Custom Design 14">
        <a:dk1>
          <a:srgbClr val="003580"/>
        </a:dk1>
        <a:lt1>
          <a:srgbClr val="FDE8C6"/>
        </a:lt1>
        <a:dk2>
          <a:srgbClr val="4C84AD"/>
        </a:dk2>
        <a:lt2>
          <a:srgbClr val="FAD18C"/>
        </a:lt2>
        <a:accent1>
          <a:srgbClr val="7498BF"/>
        </a:accent1>
        <a:accent2>
          <a:srgbClr val="A06871"/>
        </a:accent2>
        <a:accent3>
          <a:srgbClr val="FEF2DF"/>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Custom Design 15">
        <a:dk1>
          <a:srgbClr val="003580"/>
        </a:dk1>
        <a:lt1>
          <a:srgbClr val="FFF1DD"/>
        </a:lt1>
        <a:dk2>
          <a:srgbClr val="FFFFFF"/>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Custom Design 16">
        <a:dk1>
          <a:srgbClr val="003580"/>
        </a:dk1>
        <a:lt1>
          <a:srgbClr val="FFF1DD"/>
        </a:lt1>
        <a:dk2>
          <a:srgbClr val="4C84AD"/>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Cream &amp; Blue Template">
  <a:themeElements>
    <a:clrScheme name="Custom Design 15">
      <a:dk1>
        <a:srgbClr val="003580"/>
      </a:dk1>
      <a:lt1>
        <a:srgbClr val="FFF1DD"/>
      </a:lt1>
      <a:dk2>
        <a:srgbClr val="FFFFFF"/>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3580"/>
        </a:dk1>
        <a:lt1>
          <a:srgbClr val="FDE8C6"/>
        </a:lt1>
        <a:dk2>
          <a:srgbClr val="FFFFFF"/>
        </a:dk2>
        <a:lt2>
          <a:srgbClr val="FAD18C"/>
        </a:lt2>
        <a:accent1>
          <a:srgbClr val="7498BF"/>
        </a:accent1>
        <a:accent2>
          <a:srgbClr val="A06871"/>
        </a:accent2>
        <a:accent3>
          <a:srgbClr val="FEF2DF"/>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Custom Design 14">
        <a:dk1>
          <a:srgbClr val="003580"/>
        </a:dk1>
        <a:lt1>
          <a:srgbClr val="FDE8C6"/>
        </a:lt1>
        <a:dk2>
          <a:srgbClr val="4C84AD"/>
        </a:dk2>
        <a:lt2>
          <a:srgbClr val="FAD18C"/>
        </a:lt2>
        <a:accent1>
          <a:srgbClr val="7498BF"/>
        </a:accent1>
        <a:accent2>
          <a:srgbClr val="A06871"/>
        </a:accent2>
        <a:accent3>
          <a:srgbClr val="FEF2DF"/>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Custom Design 15">
        <a:dk1>
          <a:srgbClr val="003580"/>
        </a:dk1>
        <a:lt1>
          <a:srgbClr val="FFF1DD"/>
        </a:lt1>
        <a:dk2>
          <a:srgbClr val="FFFFFF"/>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Custom Design 16">
        <a:dk1>
          <a:srgbClr val="003580"/>
        </a:dk1>
        <a:lt1>
          <a:srgbClr val="FFF1DD"/>
        </a:lt1>
        <a:dk2>
          <a:srgbClr val="4C84AD"/>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Cream &amp; Blue Template">
  <a:themeElements>
    <a:clrScheme name="Custom Design 15">
      <a:dk1>
        <a:srgbClr val="003580"/>
      </a:dk1>
      <a:lt1>
        <a:srgbClr val="FFF1DD"/>
      </a:lt1>
      <a:dk2>
        <a:srgbClr val="FFFFFF"/>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3580"/>
        </a:dk1>
        <a:lt1>
          <a:srgbClr val="FDE8C6"/>
        </a:lt1>
        <a:dk2>
          <a:srgbClr val="FFFFFF"/>
        </a:dk2>
        <a:lt2>
          <a:srgbClr val="FAD18C"/>
        </a:lt2>
        <a:accent1>
          <a:srgbClr val="7498BF"/>
        </a:accent1>
        <a:accent2>
          <a:srgbClr val="A06871"/>
        </a:accent2>
        <a:accent3>
          <a:srgbClr val="FEF2DF"/>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Custom Design 14">
        <a:dk1>
          <a:srgbClr val="003580"/>
        </a:dk1>
        <a:lt1>
          <a:srgbClr val="FDE8C6"/>
        </a:lt1>
        <a:dk2>
          <a:srgbClr val="4C84AD"/>
        </a:dk2>
        <a:lt2>
          <a:srgbClr val="FAD18C"/>
        </a:lt2>
        <a:accent1>
          <a:srgbClr val="7498BF"/>
        </a:accent1>
        <a:accent2>
          <a:srgbClr val="A06871"/>
        </a:accent2>
        <a:accent3>
          <a:srgbClr val="FEF2DF"/>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Custom Design 15">
        <a:dk1>
          <a:srgbClr val="003580"/>
        </a:dk1>
        <a:lt1>
          <a:srgbClr val="FFF1DD"/>
        </a:lt1>
        <a:dk2>
          <a:srgbClr val="FFFFFF"/>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Custom Design 16">
        <a:dk1>
          <a:srgbClr val="003580"/>
        </a:dk1>
        <a:lt1>
          <a:srgbClr val="FFF1DD"/>
        </a:lt1>
        <a:dk2>
          <a:srgbClr val="4C84AD"/>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Cream &amp; Blue Template">
  <a:themeElements>
    <a:clrScheme name="Custom Design 15">
      <a:dk1>
        <a:srgbClr val="003580"/>
      </a:dk1>
      <a:lt1>
        <a:srgbClr val="FFF1DD"/>
      </a:lt1>
      <a:dk2>
        <a:srgbClr val="FFFFFF"/>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3580"/>
        </a:dk1>
        <a:lt1>
          <a:srgbClr val="FDE8C6"/>
        </a:lt1>
        <a:dk2>
          <a:srgbClr val="FFFFFF"/>
        </a:dk2>
        <a:lt2>
          <a:srgbClr val="FAD18C"/>
        </a:lt2>
        <a:accent1>
          <a:srgbClr val="7498BF"/>
        </a:accent1>
        <a:accent2>
          <a:srgbClr val="A06871"/>
        </a:accent2>
        <a:accent3>
          <a:srgbClr val="FEF2DF"/>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Custom Design 14">
        <a:dk1>
          <a:srgbClr val="003580"/>
        </a:dk1>
        <a:lt1>
          <a:srgbClr val="FDE8C6"/>
        </a:lt1>
        <a:dk2>
          <a:srgbClr val="4C84AD"/>
        </a:dk2>
        <a:lt2>
          <a:srgbClr val="FAD18C"/>
        </a:lt2>
        <a:accent1>
          <a:srgbClr val="7498BF"/>
        </a:accent1>
        <a:accent2>
          <a:srgbClr val="A06871"/>
        </a:accent2>
        <a:accent3>
          <a:srgbClr val="FEF2DF"/>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Custom Design 15">
        <a:dk1>
          <a:srgbClr val="003580"/>
        </a:dk1>
        <a:lt1>
          <a:srgbClr val="FFF1DD"/>
        </a:lt1>
        <a:dk2>
          <a:srgbClr val="FFFFFF"/>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Custom Design 16">
        <a:dk1>
          <a:srgbClr val="003580"/>
        </a:dk1>
        <a:lt1>
          <a:srgbClr val="FFF1DD"/>
        </a:lt1>
        <a:dk2>
          <a:srgbClr val="4C84AD"/>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7_Cream &amp; Blue Template">
  <a:themeElements>
    <a:clrScheme name="Custom Design 15">
      <a:dk1>
        <a:srgbClr val="003580"/>
      </a:dk1>
      <a:lt1>
        <a:srgbClr val="FFF1DD"/>
      </a:lt1>
      <a:dk2>
        <a:srgbClr val="FFFFFF"/>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3580"/>
        </a:dk1>
        <a:lt1>
          <a:srgbClr val="FDE8C6"/>
        </a:lt1>
        <a:dk2>
          <a:srgbClr val="FFFFFF"/>
        </a:dk2>
        <a:lt2>
          <a:srgbClr val="FAD18C"/>
        </a:lt2>
        <a:accent1>
          <a:srgbClr val="7498BF"/>
        </a:accent1>
        <a:accent2>
          <a:srgbClr val="A06871"/>
        </a:accent2>
        <a:accent3>
          <a:srgbClr val="FEF2DF"/>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Custom Design 14">
        <a:dk1>
          <a:srgbClr val="003580"/>
        </a:dk1>
        <a:lt1>
          <a:srgbClr val="FDE8C6"/>
        </a:lt1>
        <a:dk2>
          <a:srgbClr val="4C84AD"/>
        </a:dk2>
        <a:lt2>
          <a:srgbClr val="FAD18C"/>
        </a:lt2>
        <a:accent1>
          <a:srgbClr val="7498BF"/>
        </a:accent1>
        <a:accent2>
          <a:srgbClr val="A06871"/>
        </a:accent2>
        <a:accent3>
          <a:srgbClr val="FEF2DF"/>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Custom Design 15">
        <a:dk1>
          <a:srgbClr val="003580"/>
        </a:dk1>
        <a:lt1>
          <a:srgbClr val="FFF1DD"/>
        </a:lt1>
        <a:dk2>
          <a:srgbClr val="FFFFFF"/>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Custom Design 16">
        <a:dk1>
          <a:srgbClr val="003580"/>
        </a:dk1>
        <a:lt1>
          <a:srgbClr val="FFF1DD"/>
        </a:lt1>
        <a:dk2>
          <a:srgbClr val="4C84AD"/>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8_Cream &amp; Blue Template">
  <a:themeElements>
    <a:clrScheme name="Custom Design 15">
      <a:dk1>
        <a:srgbClr val="003580"/>
      </a:dk1>
      <a:lt1>
        <a:srgbClr val="FFF1DD"/>
      </a:lt1>
      <a:dk2>
        <a:srgbClr val="FFFFFF"/>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3580"/>
        </a:dk1>
        <a:lt1>
          <a:srgbClr val="FDE8C6"/>
        </a:lt1>
        <a:dk2>
          <a:srgbClr val="FFFFFF"/>
        </a:dk2>
        <a:lt2>
          <a:srgbClr val="FAD18C"/>
        </a:lt2>
        <a:accent1>
          <a:srgbClr val="7498BF"/>
        </a:accent1>
        <a:accent2>
          <a:srgbClr val="A06871"/>
        </a:accent2>
        <a:accent3>
          <a:srgbClr val="FEF2DF"/>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Custom Design 14">
        <a:dk1>
          <a:srgbClr val="003580"/>
        </a:dk1>
        <a:lt1>
          <a:srgbClr val="FDE8C6"/>
        </a:lt1>
        <a:dk2>
          <a:srgbClr val="4C84AD"/>
        </a:dk2>
        <a:lt2>
          <a:srgbClr val="FAD18C"/>
        </a:lt2>
        <a:accent1>
          <a:srgbClr val="7498BF"/>
        </a:accent1>
        <a:accent2>
          <a:srgbClr val="A06871"/>
        </a:accent2>
        <a:accent3>
          <a:srgbClr val="FEF2DF"/>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Custom Design 15">
        <a:dk1>
          <a:srgbClr val="003580"/>
        </a:dk1>
        <a:lt1>
          <a:srgbClr val="FFF1DD"/>
        </a:lt1>
        <a:dk2>
          <a:srgbClr val="FFFFFF"/>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Custom Design 16">
        <a:dk1>
          <a:srgbClr val="003580"/>
        </a:dk1>
        <a:lt1>
          <a:srgbClr val="FFF1DD"/>
        </a:lt1>
        <a:dk2>
          <a:srgbClr val="4C84AD"/>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Core Slides (Light Blue) 1110</Template>
  <TotalTime>0</TotalTime>
  <Words>612</Words>
  <Application>Microsoft Office PowerPoint</Application>
  <PresentationFormat>On-screen Show (4:3)</PresentationFormat>
  <Paragraphs>101</Paragraphs>
  <Slides>26</Slides>
  <Notes>4</Notes>
  <HiddenSlides>0</HiddenSlides>
  <MMClips>0</MMClips>
  <ScaleCrop>false</ScaleCrop>
  <HeadingPairs>
    <vt:vector size="4" baseType="variant">
      <vt:variant>
        <vt:lpstr>Theme</vt:lpstr>
      </vt:variant>
      <vt:variant>
        <vt:i4>10</vt:i4>
      </vt:variant>
      <vt:variant>
        <vt:lpstr>Slide Titles</vt:lpstr>
      </vt:variant>
      <vt:variant>
        <vt:i4>26</vt:i4>
      </vt:variant>
    </vt:vector>
  </HeadingPairs>
  <TitlesOfParts>
    <vt:vector size="36" baseType="lpstr">
      <vt:lpstr>1_Cream &amp; Blue Template</vt:lpstr>
      <vt:lpstr>2_Cream &amp; Blue Template</vt:lpstr>
      <vt:lpstr>3_Cream &amp; Blue Template</vt:lpstr>
      <vt:lpstr>4_Cream &amp; Blue Template</vt:lpstr>
      <vt:lpstr>5_Cream &amp; Blue Template</vt:lpstr>
      <vt:lpstr>6_Cream &amp; Blue Template</vt:lpstr>
      <vt:lpstr>7_Cream &amp; Blue Template</vt:lpstr>
      <vt:lpstr>8_Cream &amp; Blue Template</vt:lpstr>
      <vt:lpstr>Office Theme</vt:lpstr>
      <vt:lpstr>1_Office Theme</vt:lpstr>
      <vt:lpstr>Federal and state policy matters: why it is important and how you can get involved</vt:lpstr>
      <vt:lpstr>Federal legislative policy</vt:lpstr>
      <vt:lpstr>PowerPoint Presentation</vt:lpstr>
      <vt:lpstr>Federal legislative policy matters</vt:lpstr>
      <vt:lpstr>Federal legislative policy matters</vt:lpstr>
      <vt:lpstr>Federal legislative policy matters</vt:lpstr>
      <vt:lpstr>Recent history</vt:lpstr>
      <vt:lpstr>Cut to health center funding</vt:lpstr>
      <vt:lpstr>Recent house budgets</vt:lpstr>
      <vt:lpstr>PowerPoint Presentation</vt:lpstr>
      <vt:lpstr>SNAP reauthorization</vt:lpstr>
      <vt:lpstr>Budget control act (BCA) &amp; sequester</vt:lpstr>
      <vt:lpstr>PowerPoint Presentation</vt:lpstr>
      <vt:lpstr>What is happening in congress now</vt:lpstr>
      <vt:lpstr>appropriations</vt:lpstr>
      <vt:lpstr>Health center funding cliff</vt:lpstr>
      <vt:lpstr>PowerPoint Presentation</vt:lpstr>
      <vt:lpstr>PowerPoint Presentation</vt:lpstr>
      <vt:lpstr>National housing trust fund</vt:lpstr>
      <vt:lpstr>Increasing minimum wage</vt:lpstr>
      <vt:lpstr>Other federal legislative issues</vt:lpstr>
      <vt:lpstr>Actions you can take NOW</vt:lpstr>
      <vt:lpstr>Work with council policy team</vt:lpstr>
      <vt:lpstr>Educate media and the public</vt:lpstr>
      <vt:lpstr>Access is the answer campaign</vt:lpstr>
      <vt:lpstr>National HCH Council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2014-04-21T14:53:18Z</dcterms:created>
  <dcterms:modified xsi:type="dcterms:W3CDTF">2014-09-02T18:33:01Z</dcterms:modified>
</cp:coreProperties>
</file>